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1"/>
  </p:notesMasterIdLst>
  <p:sldIdLst>
    <p:sldId id="274" r:id="rId2"/>
    <p:sldId id="304" r:id="rId3"/>
    <p:sldId id="302" r:id="rId4"/>
    <p:sldId id="314" r:id="rId5"/>
    <p:sldId id="303" r:id="rId6"/>
    <p:sldId id="404" r:id="rId7"/>
    <p:sldId id="405" r:id="rId8"/>
    <p:sldId id="383" r:id="rId9"/>
    <p:sldId id="306" r:id="rId10"/>
    <p:sldId id="406" r:id="rId11"/>
    <p:sldId id="407" r:id="rId12"/>
    <p:sldId id="408" r:id="rId13"/>
    <p:sldId id="384" r:id="rId14"/>
    <p:sldId id="307" r:id="rId15"/>
    <p:sldId id="315" r:id="rId16"/>
    <p:sldId id="316" r:id="rId17"/>
    <p:sldId id="317" r:id="rId18"/>
    <p:sldId id="319" r:id="rId19"/>
    <p:sldId id="318" r:id="rId20"/>
    <p:sldId id="308" r:id="rId21"/>
    <p:sldId id="320" r:id="rId22"/>
    <p:sldId id="321" r:id="rId23"/>
    <p:sldId id="322" r:id="rId24"/>
    <p:sldId id="385" r:id="rId25"/>
    <p:sldId id="309" r:id="rId26"/>
    <p:sldId id="323" r:id="rId27"/>
    <p:sldId id="329" r:id="rId28"/>
    <p:sldId id="387" r:id="rId29"/>
    <p:sldId id="311" r:id="rId30"/>
    <p:sldId id="389" r:id="rId31"/>
    <p:sldId id="362" r:id="rId32"/>
    <p:sldId id="347" r:id="rId33"/>
    <p:sldId id="348" r:id="rId34"/>
    <p:sldId id="349" r:id="rId35"/>
    <p:sldId id="350" r:id="rId36"/>
    <p:sldId id="363" r:id="rId37"/>
    <p:sldId id="351" r:id="rId38"/>
    <p:sldId id="352" r:id="rId39"/>
    <p:sldId id="355" r:id="rId40"/>
    <p:sldId id="356" r:id="rId41"/>
    <p:sldId id="357" r:id="rId42"/>
    <p:sldId id="358" r:id="rId43"/>
    <p:sldId id="359" r:id="rId44"/>
    <p:sldId id="360" r:id="rId45"/>
    <p:sldId id="361" r:id="rId46"/>
    <p:sldId id="382" r:id="rId47"/>
    <p:sldId id="365" r:id="rId48"/>
    <p:sldId id="366" r:id="rId49"/>
    <p:sldId id="367" r:id="rId50"/>
    <p:sldId id="368" r:id="rId51"/>
    <p:sldId id="369" r:id="rId52"/>
    <p:sldId id="370" r:id="rId53"/>
    <p:sldId id="371" r:id="rId54"/>
    <p:sldId id="372" r:id="rId55"/>
    <p:sldId id="373" r:id="rId56"/>
    <p:sldId id="374" r:id="rId57"/>
    <p:sldId id="375" r:id="rId58"/>
    <p:sldId id="376" r:id="rId59"/>
    <p:sldId id="377" r:id="rId60"/>
    <p:sldId id="378" r:id="rId61"/>
    <p:sldId id="379" r:id="rId62"/>
    <p:sldId id="380" r:id="rId63"/>
    <p:sldId id="381" r:id="rId64"/>
    <p:sldId id="364" r:id="rId65"/>
    <p:sldId id="390" r:id="rId66"/>
    <p:sldId id="391" r:id="rId67"/>
    <p:sldId id="392" r:id="rId68"/>
    <p:sldId id="393" r:id="rId69"/>
    <p:sldId id="394" r:id="rId70"/>
    <p:sldId id="395" r:id="rId71"/>
    <p:sldId id="396" r:id="rId72"/>
    <p:sldId id="397" r:id="rId73"/>
    <p:sldId id="398" r:id="rId74"/>
    <p:sldId id="399" r:id="rId75"/>
    <p:sldId id="400" r:id="rId76"/>
    <p:sldId id="401" r:id="rId77"/>
    <p:sldId id="402" r:id="rId78"/>
    <p:sldId id="403" r:id="rId79"/>
    <p:sldId id="298" r:id="rId8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1616"/>
    <a:srgbClr val="F91515"/>
    <a:srgbClr val="EFEFEF"/>
    <a:srgbClr val="D00F0F"/>
    <a:srgbClr val="FC1515"/>
    <a:srgbClr val="FF00FF"/>
    <a:srgbClr val="A60A0A"/>
    <a:srgbClr val="FA1515"/>
    <a:srgbClr val="C60E0E"/>
    <a:srgbClr val="C5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1" y="101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microsoft.com/office/2015/10/relationships/revisionInfo" Target="revisionInfo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8.xml"/><Relationship Id="rId2" Type="http://schemas.openxmlformats.org/officeDocument/2006/relationships/slide" Target="../slides/slide77.xml"/><Relationship Id="rId1" Type="http://schemas.openxmlformats.org/officeDocument/2006/relationships/slide" Target="../slides/slide7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214DAF-2170-471C-9291-F86194E27ADD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CFB67AC0-A5CF-4FC5-8E57-73AB531D31B9}">
      <dgm:prSet phldrT="[文本]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确定组内成员负责的模块</a:t>
          </a:r>
          <a:endParaRPr lang="zh-CN" altLang="en-US" dirty="0"/>
        </a:p>
      </dgm:t>
    </dgm:pt>
    <dgm:pt modelId="{8D2C00AF-0002-4532-A65D-626ADC219737}" type="parTrans" cxnId="{3E2478F4-6CED-4A2A-A1F5-352B47B58716}">
      <dgm:prSet/>
      <dgm:spPr/>
      <dgm:t>
        <a:bodyPr/>
        <a:lstStyle/>
        <a:p>
          <a:endParaRPr lang="zh-CN" altLang="en-US"/>
        </a:p>
      </dgm:t>
    </dgm:pt>
    <dgm:pt modelId="{1FB25229-1B82-4604-B203-0E47C752890C}" type="sibTrans" cxnId="{3E2478F4-6CED-4A2A-A1F5-352B47B58716}">
      <dgm:prSet/>
      <dgm:spPr/>
      <dgm:t>
        <a:bodyPr/>
        <a:lstStyle/>
        <a:p>
          <a:endParaRPr lang="zh-CN" altLang="en-US"/>
        </a:p>
      </dgm:t>
    </dgm:pt>
    <dgm:pt modelId="{CC08BDC2-0A8E-4546-9CA2-9BCDF7F8DEC6}">
      <dgm:prSet phldrT="[文本]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生成</a:t>
          </a:r>
          <a:r>
            <a:rPr lang="en-US" altLang="zh-CN" dirty="0" err="1">
              <a:latin typeface="微软雅黑" panose="020B0503020204020204" pitchFamily="34" charset="-122"/>
              <a:ea typeface="微软雅黑" panose="020B0503020204020204" pitchFamily="34" charset="-122"/>
            </a:rPr>
            <a:t>JavaDoc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文档提供模块接口</a:t>
          </a:r>
          <a:endParaRPr lang="zh-CN" altLang="en-US" dirty="0"/>
        </a:p>
      </dgm:t>
    </dgm:pt>
    <dgm:pt modelId="{F020C239-B607-4B68-8BB2-7F22A7F775DA}" type="parTrans" cxnId="{E2D4DF30-97A7-4C2E-BDCD-58BF8900A9EC}">
      <dgm:prSet/>
      <dgm:spPr/>
      <dgm:t>
        <a:bodyPr/>
        <a:lstStyle/>
        <a:p>
          <a:endParaRPr lang="zh-CN" altLang="en-US"/>
        </a:p>
      </dgm:t>
    </dgm:pt>
    <dgm:pt modelId="{EFF9BC0A-45A0-45C2-949A-035C44CE9EB5}" type="sibTrans" cxnId="{E2D4DF30-97A7-4C2E-BDCD-58BF8900A9EC}">
      <dgm:prSet/>
      <dgm:spPr/>
      <dgm:t>
        <a:bodyPr/>
        <a:lstStyle/>
        <a:p>
          <a:endParaRPr lang="zh-CN" altLang="en-US"/>
        </a:p>
      </dgm:t>
    </dgm:pt>
    <dgm:pt modelId="{44718639-8616-413F-B4EB-DB120672CDB6}">
      <dgm:prSet phldrT="[文本]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基于版本控制系统合作及整合代码</a:t>
          </a:r>
          <a:endParaRPr lang="zh-CN" altLang="en-US" dirty="0"/>
        </a:p>
      </dgm:t>
    </dgm:pt>
    <dgm:pt modelId="{27C2BB15-8141-432F-973D-E07A2A765614}" type="parTrans" cxnId="{847B3CDD-F5D0-41C9-8140-B6F0D7A50AE2}">
      <dgm:prSet/>
      <dgm:spPr/>
      <dgm:t>
        <a:bodyPr/>
        <a:lstStyle/>
        <a:p>
          <a:endParaRPr lang="zh-CN" altLang="en-US"/>
        </a:p>
      </dgm:t>
    </dgm:pt>
    <dgm:pt modelId="{ED491947-343C-40D3-AA6C-D4680A4C01D5}" type="sibTrans" cxnId="{847B3CDD-F5D0-41C9-8140-B6F0D7A50AE2}">
      <dgm:prSet/>
      <dgm:spPr/>
      <dgm:t>
        <a:bodyPr/>
        <a:lstStyle/>
        <a:p>
          <a:endParaRPr lang="zh-CN" altLang="en-US"/>
        </a:p>
      </dgm:t>
    </dgm:pt>
    <dgm:pt modelId="{BE1F3527-1A4F-4834-B1F9-0075C73CD96E}" type="pres">
      <dgm:prSet presAssocID="{EE214DAF-2170-471C-9291-F86194E27ADD}" presName="outerComposite" presStyleCnt="0">
        <dgm:presLayoutVars>
          <dgm:chMax val="5"/>
          <dgm:dir/>
          <dgm:resizeHandles val="exact"/>
        </dgm:presLayoutVars>
      </dgm:prSet>
      <dgm:spPr/>
    </dgm:pt>
    <dgm:pt modelId="{292CD48E-65E3-4E77-8925-95D3884C2312}" type="pres">
      <dgm:prSet presAssocID="{EE214DAF-2170-471C-9291-F86194E27ADD}" presName="dummyMaxCanvas" presStyleCnt="0">
        <dgm:presLayoutVars/>
      </dgm:prSet>
      <dgm:spPr/>
    </dgm:pt>
    <dgm:pt modelId="{36687E71-389D-4D9A-B4A2-85B1B68A2BE9}" type="pres">
      <dgm:prSet presAssocID="{EE214DAF-2170-471C-9291-F86194E27ADD}" presName="ThreeNodes_1" presStyleLbl="node1" presStyleIdx="0" presStyleCnt="3" custLinFactNeighborX="-3491" custLinFactNeighborY="-13489">
        <dgm:presLayoutVars>
          <dgm:bulletEnabled val="1"/>
        </dgm:presLayoutVars>
      </dgm:prSet>
      <dgm:spPr/>
    </dgm:pt>
    <dgm:pt modelId="{597408B1-1BC0-4175-BB3C-F346AF0200F8}" type="pres">
      <dgm:prSet presAssocID="{EE214DAF-2170-471C-9291-F86194E27ADD}" presName="ThreeNodes_2" presStyleLbl="node1" presStyleIdx="1" presStyleCnt="3">
        <dgm:presLayoutVars>
          <dgm:bulletEnabled val="1"/>
        </dgm:presLayoutVars>
      </dgm:prSet>
      <dgm:spPr/>
    </dgm:pt>
    <dgm:pt modelId="{1481B54D-8966-4F55-A022-445D54CF602E}" type="pres">
      <dgm:prSet presAssocID="{EE214DAF-2170-471C-9291-F86194E27ADD}" presName="ThreeNodes_3" presStyleLbl="node1" presStyleIdx="2" presStyleCnt="3">
        <dgm:presLayoutVars>
          <dgm:bulletEnabled val="1"/>
        </dgm:presLayoutVars>
      </dgm:prSet>
      <dgm:spPr/>
    </dgm:pt>
    <dgm:pt modelId="{D868A11D-B23C-452D-A6CF-4D0C5E82B0BB}" type="pres">
      <dgm:prSet presAssocID="{EE214DAF-2170-471C-9291-F86194E27ADD}" presName="ThreeConn_1-2" presStyleLbl="fgAccFollowNode1" presStyleIdx="0" presStyleCnt="2">
        <dgm:presLayoutVars>
          <dgm:bulletEnabled val="1"/>
        </dgm:presLayoutVars>
      </dgm:prSet>
      <dgm:spPr/>
    </dgm:pt>
    <dgm:pt modelId="{94CE8691-D447-4AFD-9A0C-325CFE56155E}" type="pres">
      <dgm:prSet presAssocID="{EE214DAF-2170-471C-9291-F86194E27ADD}" presName="ThreeConn_2-3" presStyleLbl="fgAccFollowNode1" presStyleIdx="1" presStyleCnt="2">
        <dgm:presLayoutVars>
          <dgm:bulletEnabled val="1"/>
        </dgm:presLayoutVars>
      </dgm:prSet>
      <dgm:spPr/>
    </dgm:pt>
    <dgm:pt modelId="{B915120A-63EE-4706-9DF0-911C1D81F70A}" type="pres">
      <dgm:prSet presAssocID="{EE214DAF-2170-471C-9291-F86194E27ADD}" presName="ThreeNodes_1_text" presStyleLbl="node1" presStyleIdx="2" presStyleCnt="3">
        <dgm:presLayoutVars>
          <dgm:bulletEnabled val="1"/>
        </dgm:presLayoutVars>
      </dgm:prSet>
      <dgm:spPr/>
    </dgm:pt>
    <dgm:pt modelId="{0EEDCBE0-B005-4720-A675-3BAD28849853}" type="pres">
      <dgm:prSet presAssocID="{EE214DAF-2170-471C-9291-F86194E27ADD}" presName="ThreeNodes_2_text" presStyleLbl="node1" presStyleIdx="2" presStyleCnt="3">
        <dgm:presLayoutVars>
          <dgm:bulletEnabled val="1"/>
        </dgm:presLayoutVars>
      </dgm:prSet>
      <dgm:spPr/>
    </dgm:pt>
    <dgm:pt modelId="{B242789D-5EC0-4F15-917D-1877DD7BDB1B}" type="pres">
      <dgm:prSet presAssocID="{EE214DAF-2170-471C-9291-F86194E27AD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2D4DF30-97A7-4C2E-BDCD-58BF8900A9EC}" srcId="{EE214DAF-2170-471C-9291-F86194E27ADD}" destId="{CC08BDC2-0A8E-4546-9CA2-9BCDF7F8DEC6}" srcOrd="1" destOrd="0" parTransId="{F020C239-B607-4B68-8BB2-7F22A7F775DA}" sibTransId="{EFF9BC0A-45A0-45C2-949A-035C44CE9EB5}"/>
    <dgm:cxn modelId="{8E32065D-1F37-46AA-AB89-FBD308F2D539}" type="presOf" srcId="{EFF9BC0A-45A0-45C2-949A-035C44CE9EB5}" destId="{94CE8691-D447-4AFD-9A0C-325CFE56155E}" srcOrd="0" destOrd="0" presId="urn:microsoft.com/office/officeart/2005/8/layout/vProcess5"/>
    <dgm:cxn modelId="{3BE13061-31C9-4A49-82F6-B6755EE3A52F}" type="presOf" srcId="{CFB67AC0-A5CF-4FC5-8E57-73AB531D31B9}" destId="{36687E71-389D-4D9A-B4A2-85B1B68A2BE9}" srcOrd="0" destOrd="0" presId="urn:microsoft.com/office/officeart/2005/8/layout/vProcess5"/>
    <dgm:cxn modelId="{5C5D7848-B336-4DCD-A714-DDF673360A3D}" type="presOf" srcId="{1FB25229-1B82-4604-B203-0E47C752890C}" destId="{D868A11D-B23C-452D-A6CF-4D0C5E82B0BB}" srcOrd="0" destOrd="0" presId="urn:microsoft.com/office/officeart/2005/8/layout/vProcess5"/>
    <dgm:cxn modelId="{D4006F4E-9B91-4BE8-B61D-38213FAA46E8}" type="presOf" srcId="{44718639-8616-413F-B4EB-DB120672CDB6}" destId="{1481B54D-8966-4F55-A022-445D54CF602E}" srcOrd="0" destOrd="0" presId="urn:microsoft.com/office/officeart/2005/8/layout/vProcess5"/>
    <dgm:cxn modelId="{39004178-CDF9-4DD0-90EF-5C84A767A4AE}" type="presOf" srcId="{44718639-8616-413F-B4EB-DB120672CDB6}" destId="{B242789D-5EC0-4F15-917D-1877DD7BDB1B}" srcOrd="1" destOrd="0" presId="urn:microsoft.com/office/officeart/2005/8/layout/vProcess5"/>
    <dgm:cxn modelId="{724B1084-560C-4014-97DD-D87E2B5AD209}" type="presOf" srcId="{CFB67AC0-A5CF-4FC5-8E57-73AB531D31B9}" destId="{B915120A-63EE-4706-9DF0-911C1D81F70A}" srcOrd="1" destOrd="0" presId="urn:microsoft.com/office/officeart/2005/8/layout/vProcess5"/>
    <dgm:cxn modelId="{847B3CDD-F5D0-41C9-8140-B6F0D7A50AE2}" srcId="{EE214DAF-2170-471C-9291-F86194E27ADD}" destId="{44718639-8616-413F-B4EB-DB120672CDB6}" srcOrd="2" destOrd="0" parTransId="{27C2BB15-8141-432F-973D-E07A2A765614}" sibTransId="{ED491947-343C-40D3-AA6C-D4680A4C01D5}"/>
    <dgm:cxn modelId="{B8227EE2-2059-4114-AB1F-5201268A45FA}" type="presOf" srcId="{CC08BDC2-0A8E-4546-9CA2-9BCDF7F8DEC6}" destId="{0EEDCBE0-B005-4720-A675-3BAD28849853}" srcOrd="1" destOrd="0" presId="urn:microsoft.com/office/officeart/2005/8/layout/vProcess5"/>
    <dgm:cxn modelId="{7FD5F9EB-176C-41B9-B297-04223BAB0236}" type="presOf" srcId="{EE214DAF-2170-471C-9291-F86194E27ADD}" destId="{BE1F3527-1A4F-4834-B1F9-0075C73CD96E}" srcOrd="0" destOrd="0" presId="urn:microsoft.com/office/officeart/2005/8/layout/vProcess5"/>
    <dgm:cxn modelId="{AAC45AF0-7A91-48F7-94A7-F19EC383A9D7}" type="presOf" srcId="{CC08BDC2-0A8E-4546-9CA2-9BCDF7F8DEC6}" destId="{597408B1-1BC0-4175-BB3C-F346AF0200F8}" srcOrd="0" destOrd="0" presId="urn:microsoft.com/office/officeart/2005/8/layout/vProcess5"/>
    <dgm:cxn modelId="{3E2478F4-6CED-4A2A-A1F5-352B47B58716}" srcId="{EE214DAF-2170-471C-9291-F86194E27ADD}" destId="{CFB67AC0-A5CF-4FC5-8E57-73AB531D31B9}" srcOrd="0" destOrd="0" parTransId="{8D2C00AF-0002-4532-A65D-626ADC219737}" sibTransId="{1FB25229-1B82-4604-B203-0E47C752890C}"/>
    <dgm:cxn modelId="{9D9D8451-ED9F-4D85-9D2C-9C0E1A7E0E03}" type="presParOf" srcId="{BE1F3527-1A4F-4834-B1F9-0075C73CD96E}" destId="{292CD48E-65E3-4E77-8925-95D3884C2312}" srcOrd="0" destOrd="0" presId="urn:microsoft.com/office/officeart/2005/8/layout/vProcess5"/>
    <dgm:cxn modelId="{B8570BFB-8BDC-41C7-8C82-2CAE2CFF0FD7}" type="presParOf" srcId="{BE1F3527-1A4F-4834-B1F9-0075C73CD96E}" destId="{36687E71-389D-4D9A-B4A2-85B1B68A2BE9}" srcOrd="1" destOrd="0" presId="urn:microsoft.com/office/officeart/2005/8/layout/vProcess5"/>
    <dgm:cxn modelId="{34CC1B59-C889-4098-84CE-C96E1D01D0E0}" type="presParOf" srcId="{BE1F3527-1A4F-4834-B1F9-0075C73CD96E}" destId="{597408B1-1BC0-4175-BB3C-F346AF0200F8}" srcOrd="2" destOrd="0" presId="urn:microsoft.com/office/officeart/2005/8/layout/vProcess5"/>
    <dgm:cxn modelId="{DA595466-3B5D-4ED0-A1A1-7904AC780CD8}" type="presParOf" srcId="{BE1F3527-1A4F-4834-B1F9-0075C73CD96E}" destId="{1481B54D-8966-4F55-A022-445D54CF602E}" srcOrd="3" destOrd="0" presId="urn:microsoft.com/office/officeart/2005/8/layout/vProcess5"/>
    <dgm:cxn modelId="{505859F5-B4EB-4E0D-B2BC-61CFBB89004B}" type="presParOf" srcId="{BE1F3527-1A4F-4834-B1F9-0075C73CD96E}" destId="{D868A11D-B23C-452D-A6CF-4D0C5E82B0BB}" srcOrd="4" destOrd="0" presId="urn:microsoft.com/office/officeart/2005/8/layout/vProcess5"/>
    <dgm:cxn modelId="{788C5D06-0884-4899-B625-6D6F165E005E}" type="presParOf" srcId="{BE1F3527-1A4F-4834-B1F9-0075C73CD96E}" destId="{94CE8691-D447-4AFD-9A0C-325CFE56155E}" srcOrd="5" destOrd="0" presId="urn:microsoft.com/office/officeart/2005/8/layout/vProcess5"/>
    <dgm:cxn modelId="{7AEBEDDB-55B9-4CAF-9ACB-2639132A6B2A}" type="presParOf" srcId="{BE1F3527-1A4F-4834-B1F9-0075C73CD96E}" destId="{B915120A-63EE-4706-9DF0-911C1D81F70A}" srcOrd="6" destOrd="0" presId="urn:microsoft.com/office/officeart/2005/8/layout/vProcess5"/>
    <dgm:cxn modelId="{9333A19D-F63D-4F59-81A9-1798CF1DC341}" type="presParOf" srcId="{BE1F3527-1A4F-4834-B1F9-0075C73CD96E}" destId="{0EEDCBE0-B005-4720-A675-3BAD28849853}" srcOrd="7" destOrd="0" presId="urn:microsoft.com/office/officeart/2005/8/layout/vProcess5"/>
    <dgm:cxn modelId="{D91F6B22-B0CC-4446-9C16-A9D814ED79C4}" type="presParOf" srcId="{BE1F3527-1A4F-4834-B1F9-0075C73CD96E}" destId="{B242789D-5EC0-4F15-917D-1877DD7BDB1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9D6D4A-A428-43BA-B027-5229237E6BB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zh-CN" altLang="en-US"/>
        </a:p>
      </dgm:t>
    </dgm:pt>
    <dgm:pt modelId="{DCF31AC4-2428-4CCF-A8F5-B68BA7C8D398}">
      <dgm:prSet phldrT="[文本]" custT="1"/>
      <dgm:spPr/>
      <dgm:t>
        <a:bodyPr/>
        <a:lstStyle/>
        <a:p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开发跨域的必要性</a:t>
          </a:r>
        </a:p>
      </dgm:t>
    </dgm:pt>
    <dgm:pt modelId="{D8D575B6-0FAA-45BF-8D0F-A27163947A0B}" type="parTrans" cxnId="{B4B07F99-1BD8-4B50-BE0E-E004C4208D51}">
      <dgm:prSet/>
      <dgm:spPr/>
      <dgm:t>
        <a:bodyPr/>
        <a:lstStyle/>
        <a:p>
          <a:endParaRPr lang="zh-CN" altLang="en-US"/>
        </a:p>
      </dgm:t>
    </dgm:pt>
    <dgm:pt modelId="{887CCF37-FA4E-498F-97D6-F2AF370AF9C7}" type="sibTrans" cxnId="{B4B07F99-1BD8-4B50-BE0E-E004C4208D51}">
      <dgm:prSet/>
      <dgm:spPr/>
      <dgm:t>
        <a:bodyPr/>
        <a:lstStyle/>
        <a:p>
          <a:endParaRPr lang="zh-CN" altLang="en-US"/>
        </a:p>
      </dgm:t>
    </dgm:pt>
    <dgm:pt modelId="{9CBF0D76-490F-4AFF-A45F-98EFD5A3BD91}">
      <dgm:prSet phldrT="[文本]" custT="1"/>
      <dgm:spPr/>
      <dgm:t>
        <a:bodyPr/>
        <a:lstStyle/>
        <a:p>
          <a:r>
            <a:rPr lang="zh-CN" altLang="en-US" sz="2600" dirty="0"/>
            <a:t>实现前后端分离</a:t>
          </a:r>
        </a:p>
      </dgm:t>
    </dgm:pt>
    <dgm:pt modelId="{C0D4D23B-341F-43E4-90A1-C9C3D0D95210}" type="parTrans" cxnId="{DE5B14D3-F373-4C13-9D24-64BB7E2BAAD0}">
      <dgm:prSet/>
      <dgm:spPr/>
      <dgm:t>
        <a:bodyPr/>
        <a:lstStyle/>
        <a:p>
          <a:endParaRPr lang="zh-CN" altLang="en-US"/>
        </a:p>
      </dgm:t>
    </dgm:pt>
    <dgm:pt modelId="{7D59B1EB-0072-4C2E-B160-C5746B7B5222}" type="sibTrans" cxnId="{DE5B14D3-F373-4C13-9D24-64BB7E2BAAD0}">
      <dgm:prSet/>
      <dgm:spPr/>
      <dgm:t>
        <a:bodyPr/>
        <a:lstStyle/>
        <a:p>
          <a:endParaRPr lang="zh-CN" altLang="en-US"/>
        </a:p>
      </dgm:t>
    </dgm:pt>
    <dgm:pt modelId="{1C017482-8477-4150-AC5F-C7073B515A6A}">
      <dgm:prSet phldrT="[文本]" custT="1"/>
      <dgm:spPr/>
      <dgm:t>
        <a:bodyPr/>
        <a:lstStyle/>
        <a:p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便于前端开发测试</a:t>
          </a:r>
        </a:p>
      </dgm:t>
    </dgm:pt>
    <dgm:pt modelId="{635F00B2-ABCD-4D36-B8BD-040F20F986B3}" type="parTrans" cxnId="{E00E2050-EDC5-4E91-8C7E-9887048EF032}">
      <dgm:prSet/>
      <dgm:spPr/>
      <dgm:t>
        <a:bodyPr/>
        <a:lstStyle/>
        <a:p>
          <a:endParaRPr lang="zh-CN" altLang="en-US"/>
        </a:p>
      </dgm:t>
    </dgm:pt>
    <dgm:pt modelId="{F39D7401-87C0-493B-B10B-337BE8960F6D}" type="sibTrans" cxnId="{E00E2050-EDC5-4E91-8C7E-9887048EF032}">
      <dgm:prSet/>
      <dgm:spPr/>
      <dgm:t>
        <a:bodyPr/>
        <a:lstStyle/>
        <a:p>
          <a:endParaRPr lang="zh-CN" altLang="en-US"/>
        </a:p>
      </dgm:t>
    </dgm:pt>
    <dgm:pt modelId="{1724C64E-4833-4CFB-9500-8D20DF306A6A}">
      <dgm:prSet phldrT="[文本]" custT="1"/>
      <dgm:spPr/>
      <dgm:t>
        <a:bodyPr/>
        <a:lstStyle/>
        <a:p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提高开发效率</a:t>
          </a:r>
        </a:p>
      </dgm:t>
    </dgm:pt>
    <dgm:pt modelId="{9186C030-9B08-453C-9605-1EAD2C5EEA81}" type="parTrans" cxnId="{2D45BF1B-CC08-4B5C-8FD9-6CA4162C8C6A}">
      <dgm:prSet/>
      <dgm:spPr/>
      <dgm:t>
        <a:bodyPr/>
        <a:lstStyle/>
        <a:p>
          <a:endParaRPr lang="zh-CN" altLang="en-US"/>
        </a:p>
      </dgm:t>
    </dgm:pt>
    <dgm:pt modelId="{B2935943-64C4-42AA-8F8A-69E832F41AE6}" type="sibTrans" cxnId="{2D45BF1B-CC08-4B5C-8FD9-6CA4162C8C6A}">
      <dgm:prSet/>
      <dgm:spPr/>
      <dgm:t>
        <a:bodyPr/>
        <a:lstStyle/>
        <a:p>
          <a:endParaRPr lang="zh-CN" altLang="en-US"/>
        </a:p>
      </dgm:t>
    </dgm:pt>
    <dgm:pt modelId="{3AD032EB-2A6D-4095-B8E9-CD4CFCF49FD2}" type="pres">
      <dgm:prSet presAssocID="{C99D6D4A-A428-43BA-B027-5229237E6BB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42FABDB-ACD5-4677-92CD-853E78A3FB13}" type="pres">
      <dgm:prSet presAssocID="{DCF31AC4-2428-4CCF-A8F5-B68BA7C8D398}" presName="hierRoot1" presStyleCnt="0">
        <dgm:presLayoutVars>
          <dgm:hierBranch val="init"/>
        </dgm:presLayoutVars>
      </dgm:prSet>
      <dgm:spPr/>
    </dgm:pt>
    <dgm:pt modelId="{4E48484F-2092-4C56-B265-144B6862C76E}" type="pres">
      <dgm:prSet presAssocID="{DCF31AC4-2428-4CCF-A8F5-B68BA7C8D398}" presName="rootComposite1" presStyleCnt="0"/>
      <dgm:spPr/>
    </dgm:pt>
    <dgm:pt modelId="{1ED6DC18-9DD0-4AC9-8260-D3EE6D84C37C}" type="pres">
      <dgm:prSet presAssocID="{DCF31AC4-2428-4CCF-A8F5-B68BA7C8D398}" presName="rootText1" presStyleLbl="node0" presStyleIdx="0" presStyleCnt="1" custScaleX="153944">
        <dgm:presLayoutVars>
          <dgm:chPref val="3"/>
        </dgm:presLayoutVars>
      </dgm:prSet>
      <dgm:spPr/>
    </dgm:pt>
    <dgm:pt modelId="{CD198BF7-3596-493D-895E-C1FF322E2AE0}" type="pres">
      <dgm:prSet presAssocID="{DCF31AC4-2428-4CCF-A8F5-B68BA7C8D398}" presName="rootConnector1" presStyleLbl="node1" presStyleIdx="0" presStyleCnt="0"/>
      <dgm:spPr/>
    </dgm:pt>
    <dgm:pt modelId="{0C78D894-6249-496F-A333-B428AF3EC549}" type="pres">
      <dgm:prSet presAssocID="{DCF31AC4-2428-4CCF-A8F5-B68BA7C8D398}" presName="hierChild2" presStyleCnt="0"/>
      <dgm:spPr/>
    </dgm:pt>
    <dgm:pt modelId="{B4C7CC43-9E24-40D7-81FF-CDF5F9CEF682}" type="pres">
      <dgm:prSet presAssocID="{C0D4D23B-341F-43E4-90A1-C9C3D0D95210}" presName="Name64" presStyleLbl="parChTrans1D2" presStyleIdx="0" presStyleCnt="3"/>
      <dgm:spPr/>
    </dgm:pt>
    <dgm:pt modelId="{1A9453B8-A067-4240-9946-94098C95B51A}" type="pres">
      <dgm:prSet presAssocID="{9CBF0D76-490F-4AFF-A45F-98EFD5A3BD91}" presName="hierRoot2" presStyleCnt="0">
        <dgm:presLayoutVars>
          <dgm:hierBranch val="init"/>
        </dgm:presLayoutVars>
      </dgm:prSet>
      <dgm:spPr/>
    </dgm:pt>
    <dgm:pt modelId="{63B25100-B5F1-4D5A-BF28-9DB33D4BE18C}" type="pres">
      <dgm:prSet presAssocID="{9CBF0D76-490F-4AFF-A45F-98EFD5A3BD91}" presName="rootComposite" presStyleCnt="0"/>
      <dgm:spPr/>
    </dgm:pt>
    <dgm:pt modelId="{B5B6899D-40BD-4512-90B3-E2FFACA3CCDA}" type="pres">
      <dgm:prSet presAssocID="{9CBF0D76-490F-4AFF-A45F-98EFD5A3BD91}" presName="rootText" presStyleLbl="node2" presStyleIdx="0" presStyleCnt="3" custScaleX="170024">
        <dgm:presLayoutVars>
          <dgm:chPref val="3"/>
        </dgm:presLayoutVars>
      </dgm:prSet>
      <dgm:spPr/>
    </dgm:pt>
    <dgm:pt modelId="{ABE4E9AA-DD0C-4F44-B06E-680BF37719D9}" type="pres">
      <dgm:prSet presAssocID="{9CBF0D76-490F-4AFF-A45F-98EFD5A3BD91}" presName="rootConnector" presStyleLbl="node2" presStyleIdx="0" presStyleCnt="3"/>
      <dgm:spPr/>
    </dgm:pt>
    <dgm:pt modelId="{25E2E014-276C-4E1C-99CF-9A61A87D218D}" type="pres">
      <dgm:prSet presAssocID="{9CBF0D76-490F-4AFF-A45F-98EFD5A3BD91}" presName="hierChild4" presStyleCnt="0"/>
      <dgm:spPr/>
    </dgm:pt>
    <dgm:pt modelId="{F107858B-0DAB-4C22-8754-729F9A26636C}" type="pres">
      <dgm:prSet presAssocID="{9CBF0D76-490F-4AFF-A45F-98EFD5A3BD91}" presName="hierChild5" presStyleCnt="0"/>
      <dgm:spPr/>
    </dgm:pt>
    <dgm:pt modelId="{42F0A581-B95E-4BC2-90C8-9F38DE767864}" type="pres">
      <dgm:prSet presAssocID="{635F00B2-ABCD-4D36-B8BD-040F20F986B3}" presName="Name64" presStyleLbl="parChTrans1D2" presStyleIdx="1" presStyleCnt="3"/>
      <dgm:spPr/>
    </dgm:pt>
    <dgm:pt modelId="{CAE92BE4-03EB-4D43-A2C1-D0D0ECDAFDE6}" type="pres">
      <dgm:prSet presAssocID="{1C017482-8477-4150-AC5F-C7073B515A6A}" presName="hierRoot2" presStyleCnt="0">
        <dgm:presLayoutVars>
          <dgm:hierBranch val="init"/>
        </dgm:presLayoutVars>
      </dgm:prSet>
      <dgm:spPr/>
    </dgm:pt>
    <dgm:pt modelId="{8B95A090-BA07-4EEC-B55A-C3CB1183747D}" type="pres">
      <dgm:prSet presAssocID="{1C017482-8477-4150-AC5F-C7073B515A6A}" presName="rootComposite" presStyleCnt="0"/>
      <dgm:spPr/>
    </dgm:pt>
    <dgm:pt modelId="{C1CC37A6-F32C-4D7A-8FF4-B037AF56CA21}" type="pres">
      <dgm:prSet presAssocID="{1C017482-8477-4150-AC5F-C7073B515A6A}" presName="rootText" presStyleLbl="node2" presStyleIdx="1" presStyleCnt="3" custScaleX="171180">
        <dgm:presLayoutVars>
          <dgm:chPref val="3"/>
        </dgm:presLayoutVars>
      </dgm:prSet>
      <dgm:spPr/>
    </dgm:pt>
    <dgm:pt modelId="{1F2169D6-31EB-4118-A587-1994FDC00FF2}" type="pres">
      <dgm:prSet presAssocID="{1C017482-8477-4150-AC5F-C7073B515A6A}" presName="rootConnector" presStyleLbl="node2" presStyleIdx="1" presStyleCnt="3"/>
      <dgm:spPr/>
    </dgm:pt>
    <dgm:pt modelId="{D182D44A-09FD-4279-8A04-894F17CD2EBB}" type="pres">
      <dgm:prSet presAssocID="{1C017482-8477-4150-AC5F-C7073B515A6A}" presName="hierChild4" presStyleCnt="0"/>
      <dgm:spPr/>
    </dgm:pt>
    <dgm:pt modelId="{E2265670-6BF7-4F3E-AE65-0A8A2D209086}" type="pres">
      <dgm:prSet presAssocID="{1C017482-8477-4150-AC5F-C7073B515A6A}" presName="hierChild5" presStyleCnt="0"/>
      <dgm:spPr/>
    </dgm:pt>
    <dgm:pt modelId="{25C611F9-5DEB-494B-BFA6-CF4C84014F9A}" type="pres">
      <dgm:prSet presAssocID="{9186C030-9B08-453C-9605-1EAD2C5EEA81}" presName="Name64" presStyleLbl="parChTrans1D2" presStyleIdx="2" presStyleCnt="3"/>
      <dgm:spPr/>
    </dgm:pt>
    <dgm:pt modelId="{E8DFF3DE-E1E3-43EC-B06F-4851AFF2DDCE}" type="pres">
      <dgm:prSet presAssocID="{1724C64E-4833-4CFB-9500-8D20DF306A6A}" presName="hierRoot2" presStyleCnt="0">
        <dgm:presLayoutVars>
          <dgm:hierBranch val="init"/>
        </dgm:presLayoutVars>
      </dgm:prSet>
      <dgm:spPr/>
    </dgm:pt>
    <dgm:pt modelId="{FD8F0130-D801-46C2-B800-614E0D56ECB7}" type="pres">
      <dgm:prSet presAssocID="{1724C64E-4833-4CFB-9500-8D20DF306A6A}" presName="rootComposite" presStyleCnt="0"/>
      <dgm:spPr/>
    </dgm:pt>
    <dgm:pt modelId="{F28EDD2D-6088-4B68-A350-6A2F86368750}" type="pres">
      <dgm:prSet presAssocID="{1724C64E-4833-4CFB-9500-8D20DF306A6A}" presName="rootText" presStyleLbl="node2" presStyleIdx="2" presStyleCnt="3" custScaleX="171867">
        <dgm:presLayoutVars>
          <dgm:chPref val="3"/>
        </dgm:presLayoutVars>
      </dgm:prSet>
      <dgm:spPr/>
    </dgm:pt>
    <dgm:pt modelId="{7DD2E202-F4C7-4E20-8AE9-34FDEBD1E875}" type="pres">
      <dgm:prSet presAssocID="{1724C64E-4833-4CFB-9500-8D20DF306A6A}" presName="rootConnector" presStyleLbl="node2" presStyleIdx="2" presStyleCnt="3"/>
      <dgm:spPr/>
    </dgm:pt>
    <dgm:pt modelId="{E8145381-1E0D-496E-974C-40AAA03AE279}" type="pres">
      <dgm:prSet presAssocID="{1724C64E-4833-4CFB-9500-8D20DF306A6A}" presName="hierChild4" presStyleCnt="0"/>
      <dgm:spPr/>
    </dgm:pt>
    <dgm:pt modelId="{B8217D73-714A-4D11-A619-F8BB4341234B}" type="pres">
      <dgm:prSet presAssocID="{1724C64E-4833-4CFB-9500-8D20DF306A6A}" presName="hierChild5" presStyleCnt="0"/>
      <dgm:spPr/>
    </dgm:pt>
    <dgm:pt modelId="{805C87B4-0303-4BF3-A2B3-F60855F9413C}" type="pres">
      <dgm:prSet presAssocID="{DCF31AC4-2428-4CCF-A8F5-B68BA7C8D398}" presName="hierChild3" presStyleCnt="0"/>
      <dgm:spPr/>
    </dgm:pt>
  </dgm:ptLst>
  <dgm:cxnLst>
    <dgm:cxn modelId="{639A0C06-4B51-49A0-AECB-D562139A8003}" type="presOf" srcId="{1724C64E-4833-4CFB-9500-8D20DF306A6A}" destId="{7DD2E202-F4C7-4E20-8AE9-34FDEBD1E875}" srcOrd="1" destOrd="0" presId="urn:microsoft.com/office/officeart/2009/3/layout/HorizontalOrganizationChart"/>
    <dgm:cxn modelId="{E5FBB108-BBDB-4B9F-832C-E572A2B1FD9F}" type="presOf" srcId="{1C017482-8477-4150-AC5F-C7073B515A6A}" destId="{1F2169D6-31EB-4118-A587-1994FDC00FF2}" srcOrd="1" destOrd="0" presId="urn:microsoft.com/office/officeart/2009/3/layout/HorizontalOrganizationChart"/>
    <dgm:cxn modelId="{2D45BF1B-CC08-4B5C-8FD9-6CA4162C8C6A}" srcId="{DCF31AC4-2428-4CCF-A8F5-B68BA7C8D398}" destId="{1724C64E-4833-4CFB-9500-8D20DF306A6A}" srcOrd="2" destOrd="0" parTransId="{9186C030-9B08-453C-9605-1EAD2C5EEA81}" sibTransId="{B2935943-64C4-42AA-8F8A-69E832F41AE6}"/>
    <dgm:cxn modelId="{A322002B-5CB8-4EA6-AC66-B80545A35FA7}" type="presOf" srcId="{9CBF0D76-490F-4AFF-A45F-98EFD5A3BD91}" destId="{B5B6899D-40BD-4512-90B3-E2FFACA3CCDA}" srcOrd="0" destOrd="0" presId="urn:microsoft.com/office/officeart/2009/3/layout/HorizontalOrganizationChart"/>
    <dgm:cxn modelId="{2D424437-87D4-47E5-8DD7-F5A3EA9023A7}" type="presOf" srcId="{C99D6D4A-A428-43BA-B027-5229237E6BB6}" destId="{3AD032EB-2A6D-4095-B8E9-CD4CFCF49FD2}" srcOrd="0" destOrd="0" presId="urn:microsoft.com/office/officeart/2009/3/layout/HorizontalOrganizationChart"/>
    <dgm:cxn modelId="{4DEF2839-BF9F-4249-AC3A-2A3F995BF62C}" type="presOf" srcId="{1C017482-8477-4150-AC5F-C7073B515A6A}" destId="{C1CC37A6-F32C-4D7A-8FF4-B037AF56CA21}" srcOrd="0" destOrd="0" presId="urn:microsoft.com/office/officeart/2009/3/layout/HorizontalOrganizationChart"/>
    <dgm:cxn modelId="{C117AC3B-10B4-45C3-A631-D99324053173}" type="presOf" srcId="{C0D4D23B-341F-43E4-90A1-C9C3D0D95210}" destId="{B4C7CC43-9E24-40D7-81FF-CDF5F9CEF682}" srcOrd="0" destOrd="0" presId="urn:microsoft.com/office/officeart/2009/3/layout/HorizontalOrganizationChart"/>
    <dgm:cxn modelId="{E00E2050-EDC5-4E91-8C7E-9887048EF032}" srcId="{DCF31AC4-2428-4CCF-A8F5-B68BA7C8D398}" destId="{1C017482-8477-4150-AC5F-C7073B515A6A}" srcOrd="1" destOrd="0" parTransId="{635F00B2-ABCD-4D36-B8BD-040F20F986B3}" sibTransId="{F39D7401-87C0-493B-B10B-337BE8960F6D}"/>
    <dgm:cxn modelId="{B4B07F99-1BD8-4B50-BE0E-E004C4208D51}" srcId="{C99D6D4A-A428-43BA-B027-5229237E6BB6}" destId="{DCF31AC4-2428-4CCF-A8F5-B68BA7C8D398}" srcOrd="0" destOrd="0" parTransId="{D8D575B6-0FAA-45BF-8D0F-A27163947A0B}" sibTransId="{887CCF37-FA4E-498F-97D6-F2AF370AF9C7}"/>
    <dgm:cxn modelId="{0D6791A1-E38C-4D94-8133-9B0728E9F584}" type="presOf" srcId="{9CBF0D76-490F-4AFF-A45F-98EFD5A3BD91}" destId="{ABE4E9AA-DD0C-4F44-B06E-680BF37719D9}" srcOrd="1" destOrd="0" presId="urn:microsoft.com/office/officeart/2009/3/layout/HorizontalOrganizationChart"/>
    <dgm:cxn modelId="{CF54B4A8-8BD6-478B-A272-C667B2689317}" type="presOf" srcId="{DCF31AC4-2428-4CCF-A8F5-B68BA7C8D398}" destId="{CD198BF7-3596-493D-895E-C1FF322E2AE0}" srcOrd="1" destOrd="0" presId="urn:microsoft.com/office/officeart/2009/3/layout/HorizontalOrganizationChart"/>
    <dgm:cxn modelId="{3D20FFA9-98A8-46B8-8451-993D8D8CD9B8}" type="presOf" srcId="{9186C030-9B08-453C-9605-1EAD2C5EEA81}" destId="{25C611F9-5DEB-494B-BFA6-CF4C84014F9A}" srcOrd="0" destOrd="0" presId="urn:microsoft.com/office/officeart/2009/3/layout/HorizontalOrganizationChart"/>
    <dgm:cxn modelId="{5E491DCF-4ADF-410B-A50B-356363517B37}" type="presOf" srcId="{1724C64E-4833-4CFB-9500-8D20DF306A6A}" destId="{F28EDD2D-6088-4B68-A350-6A2F86368750}" srcOrd="0" destOrd="0" presId="urn:microsoft.com/office/officeart/2009/3/layout/HorizontalOrganizationChart"/>
    <dgm:cxn modelId="{DE5B14D3-F373-4C13-9D24-64BB7E2BAAD0}" srcId="{DCF31AC4-2428-4CCF-A8F5-B68BA7C8D398}" destId="{9CBF0D76-490F-4AFF-A45F-98EFD5A3BD91}" srcOrd="0" destOrd="0" parTransId="{C0D4D23B-341F-43E4-90A1-C9C3D0D95210}" sibTransId="{7D59B1EB-0072-4C2E-B160-C5746B7B5222}"/>
    <dgm:cxn modelId="{CD35D3D6-62EA-4D72-9E76-12994BD64849}" type="presOf" srcId="{635F00B2-ABCD-4D36-B8BD-040F20F986B3}" destId="{42F0A581-B95E-4BC2-90C8-9F38DE767864}" srcOrd="0" destOrd="0" presId="urn:microsoft.com/office/officeart/2009/3/layout/HorizontalOrganizationChart"/>
    <dgm:cxn modelId="{A47BCBF5-9BB5-49E4-A6A0-5BB559279531}" type="presOf" srcId="{DCF31AC4-2428-4CCF-A8F5-B68BA7C8D398}" destId="{1ED6DC18-9DD0-4AC9-8260-D3EE6D84C37C}" srcOrd="0" destOrd="0" presId="urn:microsoft.com/office/officeart/2009/3/layout/HorizontalOrganizationChart"/>
    <dgm:cxn modelId="{AB221736-F5E0-4C07-B3D4-B2D30DEB8BD0}" type="presParOf" srcId="{3AD032EB-2A6D-4095-B8E9-CD4CFCF49FD2}" destId="{242FABDB-ACD5-4677-92CD-853E78A3FB13}" srcOrd="0" destOrd="0" presId="urn:microsoft.com/office/officeart/2009/3/layout/HorizontalOrganizationChart"/>
    <dgm:cxn modelId="{454784EB-26D2-418B-B131-84A22921C97C}" type="presParOf" srcId="{242FABDB-ACD5-4677-92CD-853E78A3FB13}" destId="{4E48484F-2092-4C56-B265-144B6862C76E}" srcOrd="0" destOrd="0" presId="urn:microsoft.com/office/officeart/2009/3/layout/HorizontalOrganizationChart"/>
    <dgm:cxn modelId="{C70E4BBF-CF1D-42F7-A357-6D47CAD71CA3}" type="presParOf" srcId="{4E48484F-2092-4C56-B265-144B6862C76E}" destId="{1ED6DC18-9DD0-4AC9-8260-D3EE6D84C37C}" srcOrd="0" destOrd="0" presId="urn:microsoft.com/office/officeart/2009/3/layout/HorizontalOrganizationChart"/>
    <dgm:cxn modelId="{8D1EB9BD-3E08-4E4B-BB78-E61105197E67}" type="presParOf" srcId="{4E48484F-2092-4C56-B265-144B6862C76E}" destId="{CD198BF7-3596-493D-895E-C1FF322E2AE0}" srcOrd="1" destOrd="0" presId="urn:microsoft.com/office/officeart/2009/3/layout/HorizontalOrganizationChart"/>
    <dgm:cxn modelId="{F1D22755-B257-41D3-BB85-E95FE6A9AC74}" type="presParOf" srcId="{242FABDB-ACD5-4677-92CD-853E78A3FB13}" destId="{0C78D894-6249-496F-A333-B428AF3EC549}" srcOrd="1" destOrd="0" presId="urn:microsoft.com/office/officeart/2009/3/layout/HorizontalOrganizationChart"/>
    <dgm:cxn modelId="{9E4AAD34-2853-4090-93D1-64DD65C99FA1}" type="presParOf" srcId="{0C78D894-6249-496F-A333-B428AF3EC549}" destId="{B4C7CC43-9E24-40D7-81FF-CDF5F9CEF682}" srcOrd="0" destOrd="0" presId="urn:microsoft.com/office/officeart/2009/3/layout/HorizontalOrganizationChart"/>
    <dgm:cxn modelId="{01C39BA4-6943-4C3B-BD92-E4E1096C739C}" type="presParOf" srcId="{0C78D894-6249-496F-A333-B428AF3EC549}" destId="{1A9453B8-A067-4240-9946-94098C95B51A}" srcOrd="1" destOrd="0" presId="urn:microsoft.com/office/officeart/2009/3/layout/HorizontalOrganizationChart"/>
    <dgm:cxn modelId="{7B99A391-0E26-488D-972F-2178A4DB9C36}" type="presParOf" srcId="{1A9453B8-A067-4240-9946-94098C95B51A}" destId="{63B25100-B5F1-4D5A-BF28-9DB33D4BE18C}" srcOrd="0" destOrd="0" presId="urn:microsoft.com/office/officeart/2009/3/layout/HorizontalOrganizationChart"/>
    <dgm:cxn modelId="{7D1C09CB-0423-42C6-98D5-36D7D4A980AE}" type="presParOf" srcId="{63B25100-B5F1-4D5A-BF28-9DB33D4BE18C}" destId="{B5B6899D-40BD-4512-90B3-E2FFACA3CCDA}" srcOrd="0" destOrd="0" presId="urn:microsoft.com/office/officeart/2009/3/layout/HorizontalOrganizationChart"/>
    <dgm:cxn modelId="{CF83CC0A-DF86-4BC8-B0D5-C8BD26AB096C}" type="presParOf" srcId="{63B25100-B5F1-4D5A-BF28-9DB33D4BE18C}" destId="{ABE4E9AA-DD0C-4F44-B06E-680BF37719D9}" srcOrd="1" destOrd="0" presId="urn:microsoft.com/office/officeart/2009/3/layout/HorizontalOrganizationChart"/>
    <dgm:cxn modelId="{42AC83DC-E73C-42AE-B824-1EAB9FD607A0}" type="presParOf" srcId="{1A9453B8-A067-4240-9946-94098C95B51A}" destId="{25E2E014-276C-4E1C-99CF-9A61A87D218D}" srcOrd="1" destOrd="0" presId="urn:microsoft.com/office/officeart/2009/3/layout/HorizontalOrganizationChart"/>
    <dgm:cxn modelId="{DF2024D9-07E9-42D3-BED7-827852EB1FE9}" type="presParOf" srcId="{1A9453B8-A067-4240-9946-94098C95B51A}" destId="{F107858B-0DAB-4C22-8754-729F9A26636C}" srcOrd="2" destOrd="0" presId="urn:microsoft.com/office/officeart/2009/3/layout/HorizontalOrganizationChart"/>
    <dgm:cxn modelId="{CA9446D4-4BAC-4296-8CAC-9476C850B5D0}" type="presParOf" srcId="{0C78D894-6249-496F-A333-B428AF3EC549}" destId="{42F0A581-B95E-4BC2-90C8-9F38DE767864}" srcOrd="2" destOrd="0" presId="urn:microsoft.com/office/officeart/2009/3/layout/HorizontalOrganizationChart"/>
    <dgm:cxn modelId="{BE760C84-0940-44F0-BAD8-737F5D0DD60D}" type="presParOf" srcId="{0C78D894-6249-496F-A333-B428AF3EC549}" destId="{CAE92BE4-03EB-4D43-A2C1-D0D0ECDAFDE6}" srcOrd="3" destOrd="0" presId="urn:microsoft.com/office/officeart/2009/3/layout/HorizontalOrganizationChart"/>
    <dgm:cxn modelId="{0158A020-2D1B-4A1D-A2DB-E80C6037F6AC}" type="presParOf" srcId="{CAE92BE4-03EB-4D43-A2C1-D0D0ECDAFDE6}" destId="{8B95A090-BA07-4EEC-B55A-C3CB1183747D}" srcOrd="0" destOrd="0" presId="urn:microsoft.com/office/officeart/2009/3/layout/HorizontalOrganizationChart"/>
    <dgm:cxn modelId="{2F10CA1F-C507-4B3D-88E2-518A7DE057F3}" type="presParOf" srcId="{8B95A090-BA07-4EEC-B55A-C3CB1183747D}" destId="{C1CC37A6-F32C-4D7A-8FF4-B037AF56CA21}" srcOrd="0" destOrd="0" presId="urn:microsoft.com/office/officeart/2009/3/layout/HorizontalOrganizationChart"/>
    <dgm:cxn modelId="{F08B2D00-CDDB-47BF-987B-B17E9EF2C102}" type="presParOf" srcId="{8B95A090-BA07-4EEC-B55A-C3CB1183747D}" destId="{1F2169D6-31EB-4118-A587-1994FDC00FF2}" srcOrd="1" destOrd="0" presId="urn:microsoft.com/office/officeart/2009/3/layout/HorizontalOrganizationChart"/>
    <dgm:cxn modelId="{682B6DD9-A3FF-47BD-97E4-E6FE459FF6FF}" type="presParOf" srcId="{CAE92BE4-03EB-4D43-A2C1-D0D0ECDAFDE6}" destId="{D182D44A-09FD-4279-8A04-894F17CD2EBB}" srcOrd="1" destOrd="0" presId="urn:microsoft.com/office/officeart/2009/3/layout/HorizontalOrganizationChart"/>
    <dgm:cxn modelId="{D3AE3EB3-789D-45E1-8912-3F5E535043F8}" type="presParOf" srcId="{CAE92BE4-03EB-4D43-A2C1-D0D0ECDAFDE6}" destId="{E2265670-6BF7-4F3E-AE65-0A8A2D209086}" srcOrd="2" destOrd="0" presId="urn:microsoft.com/office/officeart/2009/3/layout/HorizontalOrganizationChart"/>
    <dgm:cxn modelId="{584C8404-D64D-4D94-9688-E9963B25435E}" type="presParOf" srcId="{0C78D894-6249-496F-A333-B428AF3EC549}" destId="{25C611F9-5DEB-494B-BFA6-CF4C84014F9A}" srcOrd="4" destOrd="0" presId="urn:microsoft.com/office/officeart/2009/3/layout/HorizontalOrganizationChart"/>
    <dgm:cxn modelId="{1E648064-7330-4380-82C6-A19089558EDC}" type="presParOf" srcId="{0C78D894-6249-496F-A333-B428AF3EC549}" destId="{E8DFF3DE-E1E3-43EC-B06F-4851AFF2DDCE}" srcOrd="5" destOrd="0" presId="urn:microsoft.com/office/officeart/2009/3/layout/HorizontalOrganizationChart"/>
    <dgm:cxn modelId="{3D220B71-2E62-46B1-A27F-A6ABC3572A80}" type="presParOf" srcId="{E8DFF3DE-E1E3-43EC-B06F-4851AFF2DDCE}" destId="{FD8F0130-D801-46C2-B800-614E0D56ECB7}" srcOrd="0" destOrd="0" presId="urn:microsoft.com/office/officeart/2009/3/layout/HorizontalOrganizationChart"/>
    <dgm:cxn modelId="{E05248F6-52DA-4B5A-A179-B36865280EDB}" type="presParOf" srcId="{FD8F0130-D801-46C2-B800-614E0D56ECB7}" destId="{F28EDD2D-6088-4B68-A350-6A2F86368750}" srcOrd="0" destOrd="0" presId="urn:microsoft.com/office/officeart/2009/3/layout/HorizontalOrganizationChart"/>
    <dgm:cxn modelId="{AA01358C-A216-40A9-BCE2-1EADEB9083BF}" type="presParOf" srcId="{FD8F0130-D801-46C2-B800-614E0D56ECB7}" destId="{7DD2E202-F4C7-4E20-8AE9-34FDEBD1E875}" srcOrd="1" destOrd="0" presId="urn:microsoft.com/office/officeart/2009/3/layout/HorizontalOrganizationChart"/>
    <dgm:cxn modelId="{CBF46BF9-F607-463F-9778-11BF8B1EFB13}" type="presParOf" srcId="{E8DFF3DE-E1E3-43EC-B06F-4851AFF2DDCE}" destId="{E8145381-1E0D-496E-974C-40AAA03AE279}" srcOrd="1" destOrd="0" presId="urn:microsoft.com/office/officeart/2009/3/layout/HorizontalOrganizationChart"/>
    <dgm:cxn modelId="{31883BCA-CABF-43A1-AC8F-C7CD0E0D854D}" type="presParOf" srcId="{E8DFF3DE-E1E3-43EC-B06F-4851AFF2DDCE}" destId="{B8217D73-714A-4D11-A619-F8BB4341234B}" srcOrd="2" destOrd="0" presId="urn:microsoft.com/office/officeart/2009/3/layout/HorizontalOrganizationChart"/>
    <dgm:cxn modelId="{60701A6D-FAEA-43C0-A099-D463DADC2599}" type="presParOf" srcId="{242FABDB-ACD5-4677-92CD-853E78A3FB13}" destId="{805C87B4-0303-4BF3-A2B3-F60855F9413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C9B420F-84F1-4AC3-8003-11B0324D8D12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06287A33-9E8C-4867-912C-6E357F1F275E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hlinkClick xmlns:r="http://schemas.openxmlformats.org/officeDocument/2006/relationships" r:id="rId1" action="ppaction://hlinksldjump"/>
            </a:rPr>
            <a:t>Junit</a:t>
          </a:r>
          <a:r>
            <a: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hlinkClick xmlns:r="http://schemas.openxmlformats.org/officeDocument/2006/relationships" r:id="rId1" action="ppaction://hlinksldjump"/>
            </a:rPr>
            <a:t>单元测试</a:t>
          </a:r>
          <a:endParaRPr lang="zh-CN" altLang="en-US" dirty="0"/>
        </a:p>
      </dgm:t>
    </dgm:pt>
    <dgm:pt modelId="{10A05776-C999-401F-B84E-85A575248B12}" type="parTrans" cxnId="{C6AE0D18-6DA7-49F1-AE34-F751B0C46537}">
      <dgm:prSet/>
      <dgm:spPr/>
      <dgm:t>
        <a:bodyPr/>
        <a:lstStyle/>
        <a:p>
          <a:endParaRPr lang="zh-CN" altLang="en-US"/>
        </a:p>
      </dgm:t>
    </dgm:pt>
    <dgm:pt modelId="{75D894D9-BB08-4A47-9EEE-71DB26153972}" type="sibTrans" cxnId="{C6AE0D18-6DA7-49F1-AE34-F751B0C46537}">
      <dgm:prSet/>
      <dgm:spPr/>
      <dgm:t>
        <a:bodyPr/>
        <a:lstStyle/>
        <a:p>
          <a:endParaRPr lang="zh-CN" altLang="en-US"/>
        </a:p>
      </dgm:t>
    </dgm:pt>
    <dgm:pt modelId="{74F955BF-C4FC-4F83-8401-023CA2410062}">
      <dgm:prSet phldrT="[文本]" custT="1"/>
      <dgm:spPr/>
      <dgm:t>
        <a:bodyPr/>
        <a:lstStyle/>
        <a:p>
          <a:r>
            <a:rPr lang="en-US" altLang="zh-CN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rId2" action="ppaction://hlinksldjump"/>
            </a:rPr>
            <a:t>Post Man</a:t>
          </a:r>
          <a:r>
            <a:rPr lang="zh-CN" altLang="en-US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rId2" action="ppaction://hlinksldjump"/>
            </a:rPr>
            <a:t>接口测试</a:t>
          </a:r>
          <a:endParaRPr lang="zh-CN" altLang="en-US" sz="1800" kern="1200" dirty="0">
            <a:solidFill>
              <a:srgbClr val="C00000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D9835FAE-AA9D-492F-BBB0-E276407B71DE}" type="parTrans" cxnId="{E246B769-E3BD-48D9-A4E5-E58702EBD30C}">
      <dgm:prSet/>
      <dgm:spPr/>
      <dgm:t>
        <a:bodyPr/>
        <a:lstStyle/>
        <a:p>
          <a:endParaRPr lang="zh-CN" altLang="en-US"/>
        </a:p>
      </dgm:t>
    </dgm:pt>
    <dgm:pt modelId="{AF3BAF47-9D21-407D-B407-85F7DF9A43AA}" type="sibTrans" cxnId="{E246B769-E3BD-48D9-A4E5-E58702EBD30C}">
      <dgm:prSet/>
      <dgm:spPr/>
      <dgm:t>
        <a:bodyPr/>
        <a:lstStyle/>
        <a:p>
          <a:endParaRPr lang="zh-CN" altLang="en-US"/>
        </a:p>
      </dgm:t>
    </dgm:pt>
    <dgm:pt modelId="{EC702106-C7F7-4311-98EB-BC63E7BDB818}">
      <dgm:prSet phldrT="[文本]" custT="1"/>
      <dgm:spPr/>
      <dgm:t>
        <a:bodyPr/>
        <a:lstStyle/>
        <a:p>
          <a:r>
            <a:rPr lang="en-US" altLang="zh-CN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rId3" action="ppaction://hlinksldjump"/>
            </a:rPr>
            <a:t>JMeter</a:t>
          </a:r>
          <a:r>
            <a:rPr lang="zh-CN" altLang="en-US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rId3" action="ppaction://hlinksldjump"/>
            </a:rPr>
            <a:t>压力测试</a:t>
          </a:r>
          <a:endParaRPr lang="zh-CN" altLang="en-US" sz="1800" kern="1200" dirty="0">
            <a:solidFill>
              <a:srgbClr val="C00000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350AA3F7-3A37-41D6-BC13-709903A38D04}" type="parTrans" cxnId="{5326B1AB-9344-48DC-BEAD-EFC88D97BFC4}">
      <dgm:prSet/>
      <dgm:spPr/>
      <dgm:t>
        <a:bodyPr/>
        <a:lstStyle/>
        <a:p>
          <a:endParaRPr lang="zh-CN" altLang="en-US"/>
        </a:p>
      </dgm:t>
    </dgm:pt>
    <dgm:pt modelId="{7503F4FB-AC3D-4468-B3A7-F0EAE891C984}" type="sibTrans" cxnId="{5326B1AB-9344-48DC-BEAD-EFC88D97BFC4}">
      <dgm:prSet/>
      <dgm:spPr/>
      <dgm:t>
        <a:bodyPr/>
        <a:lstStyle/>
        <a:p>
          <a:endParaRPr lang="zh-CN" altLang="en-US"/>
        </a:p>
      </dgm:t>
    </dgm:pt>
    <dgm:pt modelId="{B728FCAB-96CA-4D90-98F6-489016E750ED}" type="pres">
      <dgm:prSet presAssocID="{9C9B420F-84F1-4AC3-8003-11B0324D8D1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90D4544F-452A-4586-8706-BC94447DF9BC}" type="pres">
      <dgm:prSet presAssocID="{06287A33-9E8C-4867-912C-6E357F1F275E}" presName="Accent1" presStyleCnt="0"/>
      <dgm:spPr/>
    </dgm:pt>
    <dgm:pt modelId="{8ABAEB74-A424-4DB1-B25C-FB0C667D236C}" type="pres">
      <dgm:prSet presAssocID="{06287A33-9E8C-4867-912C-6E357F1F275E}" presName="Accent" presStyleLbl="node1" presStyleIdx="0" presStyleCnt="3"/>
      <dgm:spPr/>
    </dgm:pt>
    <dgm:pt modelId="{0B6B8329-C323-471E-90E5-71C9932F8250}" type="pres">
      <dgm:prSet presAssocID="{06287A33-9E8C-4867-912C-6E357F1F275E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C376F068-4195-4D18-AF1D-83BDEDF57A18}" type="pres">
      <dgm:prSet presAssocID="{74F955BF-C4FC-4F83-8401-023CA2410062}" presName="Accent2" presStyleCnt="0"/>
      <dgm:spPr/>
    </dgm:pt>
    <dgm:pt modelId="{1460F9F8-BC75-489E-B5DF-99D21AE0A859}" type="pres">
      <dgm:prSet presAssocID="{74F955BF-C4FC-4F83-8401-023CA2410062}" presName="Accent" presStyleLbl="node1" presStyleIdx="1" presStyleCnt="3"/>
      <dgm:spPr/>
    </dgm:pt>
    <dgm:pt modelId="{4900CDEE-6415-4654-AB2B-77442195B51B}" type="pres">
      <dgm:prSet presAssocID="{74F955BF-C4FC-4F83-8401-023CA241006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68817D5A-6D68-474A-9ECC-011D136335A7}" type="pres">
      <dgm:prSet presAssocID="{EC702106-C7F7-4311-98EB-BC63E7BDB818}" presName="Accent3" presStyleCnt="0"/>
      <dgm:spPr/>
    </dgm:pt>
    <dgm:pt modelId="{B4E6D776-B48B-437C-95D9-656A0882B97F}" type="pres">
      <dgm:prSet presAssocID="{EC702106-C7F7-4311-98EB-BC63E7BDB818}" presName="Accent" presStyleLbl="node1" presStyleIdx="2" presStyleCnt="3"/>
      <dgm:spPr/>
    </dgm:pt>
    <dgm:pt modelId="{04CA6F39-9435-436E-8981-FDB1D8327469}" type="pres">
      <dgm:prSet presAssocID="{EC702106-C7F7-4311-98EB-BC63E7BDB818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C6AE0D18-6DA7-49F1-AE34-F751B0C46537}" srcId="{9C9B420F-84F1-4AC3-8003-11B0324D8D12}" destId="{06287A33-9E8C-4867-912C-6E357F1F275E}" srcOrd="0" destOrd="0" parTransId="{10A05776-C999-401F-B84E-85A575248B12}" sibTransId="{75D894D9-BB08-4A47-9EEE-71DB26153972}"/>
    <dgm:cxn modelId="{DC8D492F-96B1-425E-9200-A70558EFBC2D}" type="presOf" srcId="{EC702106-C7F7-4311-98EB-BC63E7BDB818}" destId="{04CA6F39-9435-436E-8981-FDB1D8327469}" srcOrd="0" destOrd="0" presId="urn:microsoft.com/office/officeart/2009/layout/CircleArrowProcess"/>
    <dgm:cxn modelId="{E246B769-E3BD-48D9-A4E5-E58702EBD30C}" srcId="{9C9B420F-84F1-4AC3-8003-11B0324D8D12}" destId="{74F955BF-C4FC-4F83-8401-023CA2410062}" srcOrd="1" destOrd="0" parTransId="{D9835FAE-AA9D-492F-BBB0-E276407B71DE}" sibTransId="{AF3BAF47-9D21-407D-B407-85F7DF9A43AA}"/>
    <dgm:cxn modelId="{5018DB83-3B7F-4EF0-BDC6-ABAFAB445E71}" type="presOf" srcId="{74F955BF-C4FC-4F83-8401-023CA2410062}" destId="{4900CDEE-6415-4654-AB2B-77442195B51B}" srcOrd="0" destOrd="0" presId="urn:microsoft.com/office/officeart/2009/layout/CircleArrowProcess"/>
    <dgm:cxn modelId="{426CEE8A-E892-4021-A7A7-3836EB28544A}" type="presOf" srcId="{9C9B420F-84F1-4AC3-8003-11B0324D8D12}" destId="{B728FCAB-96CA-4D90-98F6-489016E750ED}" srcOrd="0" destOrd="0" presId="urn:microsoft.com/office/officeart/2009/layout/CircleArrowProcess"/>
    <dgm:cxn modelId="{5326B1AB-9344-48DC-BEAD-EFC88D97BFC4}" srcId="{9C9B420F-84F1-4AC3-8003-11B0324D8D12}" destId="{EC702106-C7F7-4311-98EB-BC63E7BDB818}" srcOrd="2" destOrd="0" parTransId="{350AA3F7-3A37-41D6-BC13-709903A38D04}" sibTransId="{7503F4FB-AC3D-4468-B3A7-F0EAE891C984}"/>
    <dgm:cxn modelId="{1D1AABF6-E5A6-4C1A-85C1-33EFCEE802A3}" type="presOf" srcId="{06287A33-9E8C-4867-912C-6E357F1F275E}" destId="{0B6B8329-C323-471E-90E5-71C9932F8250}" srcOrd="0" destOrd="0" presId="urn:microsoft.com/office/officeart/2009/layout/CircleArrowProcess"/>
    <dgm:cxn modelId="{E19D8204-286B-4CEF-B78F-A6DE72383EFA}" type="presParOf" srcId="{B728FCAB-96CA-4D90-98F6-489016E750ED}" destId="{90D4544F-452A-4586-8706-BC94447DF9BC}" srcOrd="0" destOrd="0" presId="urn:microsoft.com/office/officeart/2009/layout/CircleArrowProcess"/>
    <dgm:cxn modelId="{AC6A57B0-7187-4EAC-BF32-36F9BD9B09D2}" type="presParOf" srcId="{90D4544F-452A-4586-8706-BC94447DF9BC}" destId="{8ABAEB74-A424-4DB1-B25C-FB0C667D236C}" srcOrd="0" destOrd="0" presId="urn:microsoft.com/office/officeart/2009/layout/CircleArrowProcess"/>
    <dgm:cxn modelId="{4B7401DD-116E-4561-9B51-99A6D2DF39AA}" type="presParOf" srcId="{B728FCAB-96CA-4D90-98F6-489016E750ED}" destId="{0B6B8329-C323-471E-90E5-71C9932F8250}" srcOrd="1" destOrd="0" presId="urn:microsoft.com/office/officeart/2009/layout/CircleArrowProcess"/>
    <dgm:cxn modelId="{197968B3-D361-4884-B0E3-E229B2ED5B6D}" type="presParOf" srcId="{B728FCAB-96CA-4D90-98F6-489016E750ED}" destId="{C376F068-4195-4D18-AF1D-83BDEDF57A18}" srcOrd="2" destOrd="0" presId="urn:microsoft.com/office/officeart/2009/layout/CircleArrowProcess"/>
    <dgm:cxn modelId="{1F51B91B-3D49-45A2-A72F-5A2BA7B3F5A4}" type="presParOf" srcId="{C376F068-4195-4D18-AF1D-83BDEDF57A18}" destId="{1460F9F8-BC75-489E-B5DF-99D21AE0A859}" srcOrd="0" destOrd="0" presId="urn:microsoft.com/office/officeart/2009/layout/CircleArrowProcess"/>
    <dgm:cxn modelId="{5B98259B-0025-4C3F-A8FA-5D2FB1CB3EA1}" type="presParOf" srcId="{B728FCAB-96CA-4D90-98F6-489016E750ED}" destId="{4900CDEE-6415-4654-AB2B-77442195B51B}" srcOrd="3" destOrd="0" presId="urn:microsoft.com/office/officeart/2009/layout/CircleArrowProcess"/>
    <dgm:cxn modelId="{65DAE262-F4C2-43C4-9F01-F1AB80BFBD7A}" type="presParOf" srcId="{B728FCAB-96CA-4D90-98F6-489016E750ED}" destId="{68817D5A-6D68-474A-9ECC-011D136335A7}" srcOrd="4" destOrd="0" presId="urn:microsoft.com/office/officeart/2009/layout/CircleArrowProcess"/>
    <dgm:cxn modelId="{24479BB1-FD34-451B-9027-0DCE3BA3AE63}" type="presParOf" srcId="{68817D5A-6D68-474A-9ECC-011D136335A7}" destId="{B4E6D776-B48B-437C-95D9-656A0882B97F}" srcOrd="0" destOrd="0" presId="urn:microsoft.com/office/officeart/2009/layout/CircleArrowProcess"/>
    <dgm:cxn modelId="{36AF700A-804B-4881-91C4-758560243012}" type="presParOf" srcId="{B728FCAB-96CA-4D90-98F6-489016E750ED}" destId="{04CA6F39-9435-436E-8981-FDB1D8327469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87E71-389D-4D9A-B4A2-85B1B68A2BE9}">
      <dsp:nvSpPr>
        <dsp:cNvPr id="0" name=""/>
        <dsp:cNvSpPr/>
      </dsp:nvSpPr>
      <dsp:spPr>
        <a:xfrm>
          <a:off x="0" y="0"/>
          <a:ext cx="6360414" cy="124287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确定组内成员负责的模块</a:t>
          </a:r>
          <a:endParaRPr lang="zh-CN" altLang="en-US" sz="2400" kern="1200" dirty="0"/>
        </a:p>
      </dsp:txBody>
      <dsp:txXfrm>
        <a:off x="36402" y="36402"/>
        <a:ext cx="5019259" cy="1170067"/>
      </dsp:txXfrm>
    </dsp:sp>
    <dsp:sp modelId="{597408B1-1BC0-4175-BB3C-F346AF0200F8}">
      <dsp:nvSpPr>
        <dsp:cNvPr id="0" name=""/>
        <dsp:cNvSpPr/>
      </dsp:nvSpPr>
      <dsp:spPr>
        <a:xfrm>
          <a:off x="561212" y="1450017"/>
          <a:ext cx="6360414" cy="124287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生成</a:t>
          </a:r>
          <a:r>
            <a:rPr lang="en-US" altLang="zh-CN" sz="24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JavaDoc</a:t>
          </a:r>
          <a:r>
            <a:rPr lang="zh-CN" altLang="en-US" sz="2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文档提供模块接口</a:t>
          </a:r>
          <a:endParaRPr lang="zh-CN" altLang="en-US" sz="2400" kern="1200" dirty="0"/>
        </a:p>
      </dsp:txBody>
      <dsp:txXfrm>
        <a:off x="597614" y="1486419"/>
        <a:ext cx="4918530" cy="1170067"/>
      </dsp:txXfrm>
    </dsp:sp>
    <dsp:sp modelId="{1481B54D-8966-4F55-A022-445D54CF602E}">
      <dsp:nvSpPr>
        <dsp:cNvPr id="0" name=""/>
        <dsp:cNvSpPr/>
      </dsp:nvSpPr>
      <dsp:spPr>
        <a:xfrm>
          <a:off x="1122425" y="2900034"/>
          <a:ext cx="6360414" cy="124287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基于版本控制系统合作及整合代码</a:t>
          </a:r>
          <a:endParaRPr lang="zh-CN" altLang="en-US" sz="2400" kern="1200" dirty="0"/>
        </a:p>
      </dsp:txBody>
      <dsp:txXfrm>
        <a:off x="1158827" y="2936436"/>
        <a:ext cx="4918530" cy="1170067"/>
      </dsp:txXfrm>
    </dsp:sp>
    <dsp:sp modelId="{D868A11D-B23C-452D-A6CF-4D0C5E82B0BB}">
      <dsp:nvSpPr>
        <dsp:cNvPr id="0" name=""/>
        <dsp:cNvSpPr/>
      </dsp:nvSpPr>
      <dsp:spPr>
        <a:xfrm>
          <a:off x="5552547" y="942511"/>
          <a:ext cx="807866" cy="80786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5734317" y="942511"/>
        <a:ext cx="444326" cy="607919"/>
      </dsp:txXfrm>
    </dsp:sp>
    <dsp:sp modelId="{94CE8691-D447-4AFD-9A0C-325CFE56155E}">
      <dsp:nvSpPr>
        <dsp:cNvPr id="0" name=""/>
        <dsp:cNvSpPr/>
      </dsp:nvSpPr>
      <dsp:spPr>
        <a:xfrm>
          <a:off x="6113760" y="2384242"/>
          <a:ext cx="807866" cy="80786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6295530" y="2384242"/>
        <a:ext cx="444326" cy="607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611F9-5DEB-494B-BFA6-CF4C84014F9A}">
      <dsp:nvSpPr>
        <dsp:cNvPr id="0" name=""/>
        <dsp:cNvSpPr/>
      </dsp:nvSpPr>
      <dsp:spPr>
        <a:xfrm>
          <a:off x="2786317" y="1987126"/>
          <a:ext cx="361746" cy="7777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0873" y="0"/>
              </a:lnTo>
              <a:lnTo>
                <a:pt x="180873" y="777755"/>
              </a:lnTo>
              <a:lnTo>
                <a:pt x="361746" y="77775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F0A581-B95E-4BC2-90C8-9F38DE767864}">
      <dsp:nvSpPr>
        <dsp:cNvPr id="0" name=""/>
        <dsp:cNvSpPr/>
      </dsp:nvSpPr>
      <dsp:spPr>
        <a:xfrm>
          <a:off x="2786317" y="1941406"/>
          <a:ext cx="36174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61746" y="4572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C7CC43-9E24-40D7-81FF-CDF5F9CEF682}">
      <dsp:nvSpPr>
        <dsp:cNvPr id="0" name=""/>
        <dsp:cNvSpPr/>
      </dsp:nvSpPr>
      <dsp:spPr>
        <a:xfrm>
          <a:off x="2786317" y="1209371"/>
          <a:ext cx="361746" cy="777755"/>
        </a:xfrm>
        <a:custGeom>
          <a:avLst/>
          <a:gdLst/>
          <a:ahLst/>
          <a:cxnLst/>
          <a:rect l="0" t="0" r="0" b="0"/>
          <a:pathLst>
            <a:path>
              <a:moveTo>
                <a:pt x="0" y="777755"/>
              </a:moveTo>
              <a:lnTo>
                <a:pt x="180873" y="777755"/>
              </a:lnTo>
              <a:lnTo>
                <a:pt x="180873" y="0"/>
              </a:lnTo>
              <a:lnTo>
                <a:pt x="361746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6DC18-9DD0-4AC9-8260-D3EE6D84C37C}">
      <dsp:nvSpPr>
        <dsp:cNvPr id="0" name=""/>
        <dsp:cNvSpPr/>
      </dsp:nvSpPr>
      <dsp:spPr>
        <a:xfrm>
          <a:off x="1881" y="1711294"/>
          <a:ext cx="2784435" cy="55166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开发跨域的必要性</a:t>
          </a:r>
        </a:p>
      </dsp:txBody>
      <dsp:txXfrm>
        <a:off x="1881" y="1711294"/>
        <a:ext cx="2784435" cy="551663"/>
      </dsp:txXfrm>
    </dsp:sp>
    <dsp:sp modelId="{B5B6899D-40BD-4512-90B3-E2FFACA3CCDA}">
      <dsp:nvSpPr>
        <dsp:cNvPr id="0" name=""/>
        <dsp:cNvSpPr/>
      </dsp:nvSpPr>
      <dsp:spPr>
        <a:xfrm>
          <a:off x="3148063" y="933539"/>
          <a:ext cx="3075280" cy="55166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实现前后端分离</a:t>
          </a:r>
        </a:p>
      </dsp:txBody>
      <dsp:txXfrm>
        <a:off x="3148063" y="933539"/>
        <a:ext cx="3075280" cy="551663"/>
      </dsp:txXfrm>
    </dsp:sp>
    <dsp:sp modelId="{C1CC37A6-F32C-4D7A-8FF4-B037AF56CA21}">
      <dsp:nvSpPr>
        <dsp:cNvPr id="0" name=""/>
        <dsp:cNvSpPr/>
      </dsp:nvSpPr>
      <dsp:spPr>
        <a:xfrm>
          <a:off x="3148063" y="1711294"/>
          <a:ext cx="3096189" cy="55166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便于前端开发测试</a:t>
          </a:r>
        </a:p>
      </dsp:txBody>
      <dsp:txXfrm>
        <a:off x="3148063" y="1711294"/>
        <a:ext cx="3096189" cy="551663"/>
      </dsp:txXfrm>
    </dsp:sp>
    <dsp:sp modelId="{F28EDD2D-6088-4B68-A350-6A2F86368750}">
      <dsp:nvSpPr>
        <dsp:cNvPr id="0" name=""/>
        <dsp:cNvSpPr/>
      </dsp:nvSpPr>
      <dsp:spPr>
        <a:xfrm>
          <a:off x="3148063" y="2489049"/>
          <a:ext cx="3108615" cy="55166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宋体" panose="02010600030101010101" pitchFamily="2" charset="-122"/>
              <a:cs typeface="+mn-cs"/>
            </a:rPr>
            <a:t>提高开发效率</a:t>
          </a:r>
        </a:p>
      </dsp:txBody>
      <dsp:txXfrm>
        <a:off x="3148063" y="2489049"/>
        <a:ext cx="3108615" cy="5516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AEB74-A424-4DB1-B25C-FB0C667D236C}">
      <dsp:nvSpPr>
        <dsp:cNvPr id="0" name=""/>
        <dsp:cNvSpPr/>
      </dsp:nvSpPr>
      <dsp:spPr>
        <a:xfrm>
          <a:off x="3122127" y="0"/>
          <a:ext cx="2608149" cy="260854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B8329-C323-471E-90E5-71C9932F8250}">
      <dsp:nvSpPr>
        <dsp:cNvPr id="0" name=""/>
        <dsp:cNvSpPr/>
      </dsp:nvSpPr>
      <dsp:spPr>
        <a:xfrm>
          <a:off x="3698614" y="941764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CN" sz="17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hlinkClick xmlns:r="http://schemas.openxmlformats.org/officeDocument/2006/relationships" r:id="" action="ppaction://hlinksldjump"/>
            </a:rPr>
            <a:t>Junit</a:t>
          </a:r>
          <a:r>
            <a:rPr lang="zh-CN" altLang="en-US" sz="17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hlinkClick xmlns:r="http://schemas.openxmlformats.org/officeDocument/2006/relationships" r:id="" action="ppaction://hlinksldjump"/>
            </a:rPr>
            <a:t>单元测试</a:t>
          </a:r>
          <a:endParaRPr lang="zh-CN" altLang="en-US" sz="1700" kern="1200" dirty="0"/>
        </a:p>
      </dsp:txBody>
      <dsp:txXfrm>
        <a:off x="3698614" y="941764"/>
        <a:ext cx="1449298" cy="724475"/>
      </dsp:txXfrm>
    </dsp:sp>
    <dsp:sp modelId="{1460F9F8-BC75-489E-B5DF-99D21AE0A859}">
      <dsp:nvSpPr>
        <dsp:cNvPr id="0" name=""/>
        <dsp:cNvSpPr/>
      </dsp:nvSpPr>
      <dsp:spPr>
        <a:xfrm>
          <a:off x="2397723" y="1498803"/>
          <a:ext cx="2608149" cy="260854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0CDEE-6415-4654-AB2B-77442195B51B}">
      <dsp:nvSpPr>
        <dsp:cNvPr id="0" name=""/>
        <dsp:cNvSpPr/>
      </dsp:nvSpPr>
      <dsp:spPr>
        <a:xfrm>
          <a:off x="2977148" y="2449237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" action="ppaction://hlinksldjump"/>
            </a:rPr>
            <a:t>Post Man</a:t>
          </a:r>
          <a:r>
            <a:rPr lang="zh-CN" altLang="en-US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" action="ppaction://hlinksldjump"/>
            </a:rPr>
            <a:t>接口测试</a:t>
          </a:r>
          <a:endParaRPr lang="zh-CN" altLang="en-US" sz="1800" kern="1200" dirty="0">
            <a:solidFill>
              <a:srgbClr val="C00000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2977148" y="2449237"/>
        <a:ext cx="1449298" cy="724475"/>
      </dsp:txXfrm>
    </dsp:sp>
    <dsp:sp modelId="{B4E6D776-B48B-437C-95D9-656A0882B97F}">
      <dsp:nvSpPr>
        <dsp:cNvPr id="0" name=""/>
        <dsp:cNvSpPr/>
      </dsp:nvSpPr>
      <dsp:spPr>
        <a:xfrm>
          <a:off x="3307759" y="3176964"/>
          <a:ext cx="2240804" cy="224170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CA6F39-9435-436E-8981-FDB1D8327469}">
      <dsp:nvSpPr>
        <dsp:cNvPr id="0" name=""/>
        <dsp:cNvSpPr/>
      </dsp:nvSpPr>
      <dsp:spPr>
        <a:xfrm>
          <a:off x="3702042" y="3958878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" action="ppaction://hlinksldjump"/>
            </a:rPr>
            <a:t>JMeter</a:t>
          </a:r>
          <a:r>
            <a:rPr lang="zh-CN" altLang="en-US" sz="1800" kern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hlinkClick xmlns:r="http://schemas.openxmlformats.org/officeDocument/2006/relationships" r:id="" action="ppaction://hlinksldjump"/>
            </a:rPr>
            <a:t>压力测试</a:t>
          </a:r>
          <a:endParaRPr lang="zh-CN" altLang="en-US" sz="1800" kern="1200" dirty="0">
            <a:solidFill>
              <a:srgbClr val="C00000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3702042" y="3958878"/>
        <a:ext cx="1449298" cy="724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png>
</file>

<file path=ppt/media/hdphoto2.png>
</file>

<file path=ppt/media/hdphoto3.pn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F9AAB-0F72-421A-8D36-9D389E9FE561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8F46BB-4122-4690-955F-3C987D1682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几个输入框</a:t>
            </a: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89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几个输入框</a:t>
            </a: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948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89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299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- push到远程仓库</a:t>
            </a:r>
          </a:p>
          <a:p>
            <a:r>
              <a:rPr lang="zh-CN" altLang="en-US"/>
              <a:t>- 把参与项目的小组成员拉入到仓库的合作者中</a:t>
            </a:r>
          </a:p>
          <a:p>
            <a:r>
              <a:rPr lang="zh-CN" altLang="en-US"/>
              <a:t>- 小组成员到远程参考拉下代码目录</a:t>
            </a:r>
          </a:p>
          <a:p>
            <a:r>
              <a:rPr lang="zh-CN" altLang="en-US"/>
              <a:t>- 各成员如开发过程中与要引入其它库或创建新的文件夹，需更其他成员商量确定无误后方可对代码目录进行修改</a:t>
            </a:r>
          </a:p>
        </p:txBody>
      </p:sp>
    </p:spTree>
    <p:extLst>
      <p:ext uri="{BB962C8B-B14F-4D97-AF65-F5344CB8AC3E}">
        <p14:creationId xmlns:p14="http://schemas.microsoft.com/office/powerpoint/2010/main" val="809438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299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86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9A9A1-FA24-4A2A-BFAA-724D54F8570E}" type="datetimeFigureOut">
              <a:rPr lang="zh-CN" altLang="en-US" smtClean="0"/>
              <a:t>2017/7/19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92DDE-681C-48CB-9337-0E7B425B1F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png"/><Relationship Id="rId5" Type="http://schemas.openxmlformats.org/officeDocument/2006/relationships/image" Target="../media/image35.png"/><Relationship Id="rId4" Type="http://schemas.microsoft.com/office/2007/relationships/hdphoto" Target="../media/hdphoto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slide" Target="slide75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slide" Target="slide75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slide" Target="slide75.xm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23"/>
          <p:cNvSpPr/>
          <p:nvPr/>
        </p:nvSpPr>
        <p:spPr bwMode="auto">
          <a:xfrm>
            <a:off x="7234496" y="2448312"/>
            <a:ext cx="1062339" cy="715967"/>
          </a:xfrm>
          <a:custGeom>
            <a:avLst/>
            <a:gdLst>
              <a:gd name="T0" fmla="*/ 0 w 549"/>
              <a:gd name="T1" fmla="*/ 107 h 370"/>
              <a:gd name="T2" fmla="*/ 495 w 549"/>
              <a:gd name="T3" fmla="*/ 0 h 370"/>
              <a:gd name="T4" fmla="*/ 443 w 549"/>
              <a:gd name="T5" fmla="*/ 148 h 370"/>
              <a:gd name="T6" fmla="*/ 549 w 549"/>
              <a:gd name="T7" fmla="*/ 262 h 370"/>
              <a:gd name="T8" fmla="*/ 54 w 549"/>
              <a:gd name="T9" fmla="*/ 370 h 370"/>
              <a:gd name="T10" fmla="*/ 0 w 549"/>
              <a:gd name="T11" fmla="*/ 10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9" h="370">
                <a:moveTo>
                  <a:pt x="0" y="107"/>
                </a:moveTo>
                <a:lnTo>
                  <a:pt x="495" y="0"/>
                </a:lnTo>
                <a:lnTo>
                  <a:pt x="443" y="148"/>
                </a:lnTo>
                <a:lnTo>
                  <a:pt x="549" y="262"/>
                </a:lnTo>
                <a:lnTo>
                  <a:pt x="54" y="370"/>
                </a:lnTo>
                <a:lnTo>
                  <a:pt x="0" y="107"/>
                </a:lnTo>
                <a:close/>
              </a:path>
            </a:pathLst>
          </a:custGeom>
          <a:gradFill flip="none" rotWithShape="1">
            <a:gsLst>
              <a:gs pos="0">
                <a:srgbClr val="F02525">
                  <a:shade val="30000"/>
                  <a:satMod val="115000"/>
                </a:srgbClr>
              </a:gs>
              <a:gs pos="50000">
                <a:srgbClr val="F02525">
                  <a:shade val="67500"/>
                  <a:satMod val="115000"/>
                </a:srgbClr>
              </a:gs>
              <a:gs pos="100000">
                <a:srgbClr val="F02525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  <a:effectLst>
            <a:outerShdw blurRad="127000" dist="1016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24"/>
          <p:cNvSpPr/>
          <p:nvPr/>
        </p:nvSpPr>
        <p:spPr bwMode="auto">
          <a:xfrm>
            <a:off x="7228690" y="2622466"/>
            <a:ext cx="615344" cy="348308"/>
          </a:xfrm>
          <a:custGeom>
            <a:avLst/>
            <a:gdLst>
              <a:gd name="T0" fmla="*/ 318 w 318"/>
              <a:gd name="T1" fmla="*/ 0 h 180"/>
              <a:gd name="T2" fmla="*/ 0 w 318"/>
              <a:gd name="T3" fmla="*/ 17 h 180"/>
              <a:gd name="T4" fmla="*/ 31 w 318"/>
              <a:gd name="T5" fmla="*/ 180 h 180"/>
              <a:gd name="T6" fmla="*/ 318 w 318"/>
              <a:gd name="T7" fmla="*/ 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8" h="180">
                <a:moveTo>
                  <a:pt x="318" y="0"/>
                </a:moveTo>
                <a:lnTo>
                  <a:pt x="0" y="17"/>
                </a:lnTo>
                <a:lnTo>
                  <a:pt x="31" y="180"/>
                </a:lnTo>
                <a:lnTo>
                  <a:pt x="318" y="0"/>
                </a:lnTo>
                <a:close/>
              </a:path>
            </a:pathLst>
          </a:custGeom>
          <a:solidFill>
            <a:srgbClr val="A60A0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1"/>
          <p:cNvSpPr/>
          <p:nvPr/>
        </p:nvSpPr>
        <p:spPr bwMode="auto">
          <a:xfrm>
            <a:off x="3886869" y="2448312"/>
            <a:ext cx="1062339" cy="715967"/>
          </a:xfrm>
          <a:custGeom>
            <a:avLst/>
            <a:gdLst>
              <a:gd name="T0" fmla="*/ 549 w 549"/>
              <a:gd name="T1" fmla="*/ 107 h 370"/>
              <a:gd name="T2" fmla="*/ 54 w 549"/>
              <a:gd name="T3" fmla="*/ 0 h 370"/>
              <a:gd name="T4" fmla="*/ 104 w 549"/>
              <a:gd name="T5" fmla="*/ 148 h 370"/>
              <a:gd name="T6" fmla="*/ 0 w 549"/>
              <a:gd name="T7" fmla="*/ 262 h 370"/>
              <a:gd name="T8" fmla="*/ 495 w 549"/>
              <a:gd name="T9" fmla="*/ 370 h 370"/>
              <a:gd name="T10" fmla="*/ 549 w 549"/>
              <a:gd name="T11" fmla="*/ 10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9" h="370">
                <a:moveTo>
                  <a:pt x="549" y="107"/>
                </a:moveTo>
                <a:lnTo>
                  <a:pt x="54" y="0"/>
                </a:lnTo>
                <a:lnTo>
                  <a:pt x="104" y="148"/>
                </a:lnTo>
                <a:lnTo>
                  <a:pt x="0" y="262"/>
                </a:lnTo>
                <a:lnTo>
                  <a:pt x="495" y="370"/>
                </a:lnTo>
                <a:lnTo>
                  <a:pt x="549" y="107"/>
                </a:lnTo>
                <a:close/>
              </a:path>
            </a:pathLst>
          </a:custGeom>
          <a:gradFill flip="none" rotWithShape="1">
            <a:gsLst>
              <a:gs pos="0">
                <a:srgbClr val="F02525">
                  <a:shade val="30000"/>
                  <a:satMod val="115000"/>
                </a:srgbClr>
              </a:gs>
              <a:gs pos="50000">
                <a:srgbClr val="F02525">
                  <a:shade val="67500"/>
                  <a:satMod val="115000"/>
                </a:srgbClr>
              </a:gs>
              <a:gs pos="100000">
                <a:srgbClr val="F02525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27000" dist="1016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22"/>
          <p:cNvSpPr/>
          <p:nvPr/>
        </p:nvSpPr>
        <p:spPr bwMode="auto">
          <a:xfrm>
            <a:off x="4339669" y="2622466"/>
            <a:ext cx="609539" cy="348308"/>
          </a:xfrm>
          <a:custGeom>
            <a:avLst/>
            <a:gdLst>
              <a:gd name="T0" fmla="*/ 0 w 315"/>
              <a:gd name="T1" fmla="*/ 0 h 180"/>
              <a:gd name="T2" fmla="*/ 315 w 315"/>
              <a:gd name="T3" fmla="*/ 17 h 180"/>
              <a:gd name="T4" fmla="*/ 287 w 315"/>
              <a:gd name="T5" fmla="*/ 180 h 180"/>
              <a:gd name="T6" fmla="*/ 0 w 315"/>
              <a:gd name="T7" fmla="*/ 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5" h="180">
                <a:moveTo>
                  <a:pt x="0" y="0"/>
                </a:moveTo>
                <a:lnTo>
                  <a:pt x="315" y="17"/>
                </a:lnTo>
                <a:lnTo>
                  <a:pt x="287" y="180"/>
                </a:lnTo>
                <a:lnTo>
                  <a:pt x="0" y="0"/>
                </a:lnTo>
                <a:close/>
              </a:path>
            </a:pathLst>
          </a:custGeom>
          <a:solidFill>
            <a:srgbClr val="A60A0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4488794" y="644569"/>
            <a:ext cx="3206117" cy="3206117"/>
          </a:xfrm>
          <a:prstGeom prst="ellipse">
            <a:avLst/>
          </a:prstGeom>
          <a:gradFill>
            <a:gsLst>
              <a:gs pos="0">
                <a:srgbClr val="E4E4E4"/>
              </a:gs>
              <a:gs pos="100000">
                <a:schemeClr val="bg1"/>
              </a:gs>
            </a:gsLst>
            <a:lin ang="2700000" scaled="0"/>
          </a:gradFill>
          <a:ln w="57150">
            <a:gradFill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13500000" scaled="0"/>
            </a:gradFill>
          </a:ln>
          <a:effectLst>
            <a:outerShdw blurRad="177800" dist="114300" dir="2700000" sx="101000" sy="101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AutoShape 19"/>
          <p:cNvSpPr>
            <a:spLocks noChangeAspect="1" noChangeArrowheads="1" noTextEdit="1"/>
          </p:cNvSpPr>
          <p:nvPr/>
        </p:nvSpPr>
        <p:spPr bwMode="auto">
          <a:xfrm>
            <a:off x="3890739" y="2452182"/>
            <a:ext cx="4402226" cy="1151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25"/>
          <p:cNvSpPr/>
          <p:nvPr/>
        </p:nvSpPr>
        <p:spPr bwMode="auto">
          <a:xfrm>
            <a:off x="4335799" y="2622466"/>
            <a:ext cx="3502430" cy="1097170"/>
          </a:xfrm>
          <a:custGeom>
            <a:avLst/>
            <a:gdLst>
              <a:gd name="T0" fmla="*/ 764 w 764"/>
              <a:gd name="T1" fmla="*/ 0 h 237"/>
              <a:gd name="T2" fmla="*/ 0 w 764"/>
              <a:gd name="T3" fmla="*/ 0 h 237"/>
              <a:gd name="T4" fmla="*/ 0 w 764"/>
              <a:gd name="T5" fmla="*/ 140 h 237"/>
              <a:gd name="T6" fmla="*/ 764 w 764"/>
              <a:gd name="T7" fmla="*/ 140 h 237"/>
              <a:gd name="T8" fmla="*/ 764 w 764"/>
              <a:gd name="T9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4" h="237">
                <a:moveTo>
                  <a:pt x="764" y="0"/>
                </a:moveTo>
                <a:cubicBezTo>
                  <a:pt x="511" y="97"/>
                  <a:pt x="254" y="97"/>
                  <a:pt x="0" y="0"/>
                </a:cubicBezTo>
                <a:cubicBezTo>
                  <a:pt x="0" y="47"/>
                  <a:pt x="0" y="93"/>
                  <a:pt x="0" y="140"/>
                </a:cubicBezTo>
                <a:cubicBezTo>
                  <a:pt x="254" y="237"/>
                  <a:pt x="511" y="237"/>
                  <a:pt x="764" y="140"/>
                </a:cubicBezTo>
                <a:cubicBezTo>
                  <a:pt x="764" y="93"/>
                  <a:pt x="764" y="47"/>
                  <a:pt x="764" y="0"/>
                </a:cubicBezTo>
                <a:close/>
              </a:path>
            </a:pathLst>
          </a:custGeom>
          <a:solidFill>
            <a:srgbClr val="F91515"/>
          </a:solidFill>
          <a:ln>
            <a:noFill/>
          </a:ln>
          <a:effectLst>
            <a:outerShdw blurRad="127000" dist="1016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44" name="文本框 43"/>
          <p:cNvSpPr txBox="1"/>
          <p:nvPr/>
        </p:nvSpPr>
        <p:spPr>
          <a:xfrm flipH="1">
            <a:off x="2946893" y="3889920"/>
            <a:ext cx="65939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AnyWork</a:t>
            </a:r>
            <a:r>
              <a:rPr lang="zh-CN" altLang="en-US" sz="6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开发总结</a:t>
            </a:r>
            <a:endParaRPr lang="en-US" altLang="zh-CN" sz="6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950" y="780328"/>
            <a:ext cx="2303577" cy="242589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 flipH="1">
            <a:off x="3219594" y="5733583"/>
            <a:ext cx="5788290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AnyWork</a:t>
            </a:r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项目组全体成员</a:t>
            </a:r>
            <a:endParaRPr lang="en-US" altLang="zh-CN" sz="3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2" grpId="0" animBg="1"/>
      <p:bldP spid="33" grpId="0" animBg="1"/>
      <p:bldP spid="38" grpId="0" animBg="1"/>
      <p:bldP spid="20" grpId="0"/>
      <p:bldP spid="37" grpId="0" animBg="1"/>
      <p:bldP spid="4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前后对比</a:t>
            </a:r>
          </a:p>
        </p:txBody>
      </p:sp>
    </p:spTree>
    <p:extLst>
      <p:ext uri="{BB962C8B-B14F-4D97-AF65-F5344CB8AC3E}">
        <p14:creationId xmlns:p14="http://schemas.microsoft.com/office/powerpoint/2010/main" val="348103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前后对比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7080775-4840-4313-85CE-1B9BB28D1E24}"/>
              </a:ext>
            </a:extLst>
          </p:cNvPr>
          <p:cNvGrpSpPr/>
          <p:nvPr/>
        </p:nvGrpSpPr>
        <p:grpSpPr>
          <a:xfrm>
            <a:off x="6096000" y="1140710"/>
            <a:ext cx="0" cy="4962474"/>
            <a:chOff x="6096000" y="1234983"/>
            <a:chExt cx="0" cy="4962474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EA3388E-9832-43BD-B007-10CB79766E20}"/>
                </a:ext>
              </a:extLst>
            </p:cNvPr>
            <p:cNvCxnSpPr/>
            <p:nvPr/>
          </p:nvCxnSpPr>
          <p:spPr bwMode="auto">
            <a:xfrm>
              <a:off x="6096000" y="1234983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BC3552E-CDF0-4637-8779-1F7DA68CF49A}"/>
                </a:ext>
              </a:extLst>
            </p:cNvPr>
            <p:cNvCxnSpPr/>
            <p:nvPr/>
          </p:nvCxnSpPr>
          <p:spPr bwMode="auto">
            <a:xfrm>
              <a:off x="6096000" y="1981155"/>
              <a:ext cx="0" cy="3436493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6D3B689-EB44-4D12-AF94-FF8573C747AE}"/>
                </a:ext>
              </a:extLst>
            </p:cNvPr>
            <p:cNvCxnSpPr/>
            <p:nvPr/>
          </p:nvCxnSpPr>
          <p:spPr bwMode="auto">
            <a:xfrm>
              <a:off x="6096000" y="5523285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60F5728A-1EA7-4066-AAF3-D4E842716C09}"/>
              </a:ext>
            </a:extLst>
          </p:cNvPr>
          <p:cNvSpPr txBox="1"/>
          <p:nvPr/>
        </p:nvSpPr>
        <p:spPr>
          <a:xfrm>
            <a:off x="2779651" y="930369"/>
            <a:ext cx="595035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以前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C7A6B0F-8D82-46A9-8D26-6E9C4164B7EE}"/>
              </a:ext>
            </a:extLst>
          </p:cNvPr>
          <p:cNvGrpSpPr/>
          <p:nvPr/>
        </p:nvGrpSpPr>
        <p:grpSpPr>
          <a:xfrm>
            <a:off x="6340826" y="-160200"/>
            <a:ext cx="843955" cy="86031"/>
            <a:chOff x="5552261" y="1101651"/>
            <a:chExt cx="843955" cy="183198"/>
          </a:xfrm>
        </p:grpSpPr>
        <p:sp>
          <p:nvSpPr>
            <p:cNvPr id="10" name="箭头: 右 9">
              <a:extLst>
                <a:ext uri="{FF2B5EF4-FFF2-40B4-BE49-F238E27FC236}">
                  <a16:creationId xmlns:a16="http://schemas.microsoft.com/office/drawing/2014/main" id="{7A7E577C-0FCA-45AC-8DA3-1A9218D3301E}"/>
                </a:ext>
              </a:extLst>
            </p:cNvPr>
            <p:cNvSpPr/>
            <p:nvPr/>
          </p:nvSpPr>
          <p:spPr>
            <a:xfrm>
              <a:off x="5552261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箭头: 右 39">
              <a:extLst>
                <a:ext uri="{FF2B5EF4-FFF2-40B4-BE49-F238E27FC236}">
                  <a16:creationId xmlns:a16="http://schemas.microsoft.com/office/drawing/2014/main" id="{D6965D3A-A0FA-422D-8A03-151DD7C4DEA0}"/>
                </a:ext>
              </a:extLst>
            </p:cNvPr>
            <p:cNvSpPr/>
            <p:nvPr/>
          </p:nvSpPr>
          <p:spPr>
            <a:xfrm>
              <a:off x="5838304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箭头: 右 40">
              <a:extLst>
                <a:ext uri="{FF2B5EF4-FFF2-40B4-BE49-F238E27FC236}">
                  <a16:creationId xmlns:a16="http://schemas.microsoft.com/office/drawing/2014/main" id="{44E37C10-9F3F-4F6C-80FE-BFD00D76F1DE}"/>
                </a:ext>
              </a:extLst>
            </p:cNvPr>
            <p:cNvSpPr/>
            <p:nvPr/>
          </p:nvSpPr>
          <p:spPr>
            <a:xfrm>
              <a:off x="6124347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95D8B6-4C99-4793-919F-CE19101FBC47}"/>
              </a:ext>
            </a:extLst>
          </p:cNvPr>
          <p:cNvSpPr txBox="1"/>
          <p:nvPr/>
        </p:nvSpPr>
        <p:spPr>
          <a:xfrm>
            <a:off x="295829" y="1346955"/>
            <a:ext cx="54769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文档没有合并，没有汇总，各个模块负责人均持有自己的模块的文档，拥有绝对的读写权限，改动随意，造成文档混乱。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AA85585-C32B-4B8A-9233-3F553537151A}"/>
              </a:ext>
            </a:extLst>
          </p:cNvPr>
          <p:cNvSpPr txBox="1"/>
          <p:nvPr/>
        </p:nvSpPr>
        <p:spPr>
          <a:xfrm>
            <a:off x="6639740" y="1438737"/>
            <a:ext cx="48957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各模块文档需要合并，交由总负责人托管，只有总负责人有写的权限，其他人员只有读的权限。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6904BC5-378C-4A5B-82D9-23199270128D}"/>
              </a:ext>
            </a:extLst>
          </p:cNvPr>
          <p:cNvSpPr txBox="1"/>
          <p:nvPr/>
        </p:nvSpPr>
        <p:spPr>
          <a:xfrm>
            <a:off x="9087623" y="986821"/>
            <a:ext cx="543739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现在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366688E-87BD-47B8-9E99-5921B928D7AA}"/>
              </a:ext>
            </a:extLst>
          </p:cNvPr>
          <p:cNvSpPr txBox="1"/>
          <p:nvPr/>
        </p:nvSpPr>
        <p:spPr>
          <a:xfrm>
            <a:off x="295829" y="3083158"/>
            <a:ext cx="5476997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没有版本迭代的意识，版本号随意添加或修改，经过几个版本的迭代后，功能需求开始变得模糊不清晰。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7FE2348-A7E3-44F0-AA51-EA8ED4CFC70A}"/>
              </a:ext>
            </a:extLst>
          </p:cNvPr>
          <p:cNvSpPr txBox="1"/>
          <p:nvPr/>
        </p:nvSpPr>
        <p:spPr>
          <a:xfrm>
            <a:off x="295829" y="4923532"/>
            <a:ext cx="5476997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文档内容的格式不统一、不规范，造成理解上的困难，对接效率低。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C44BFB2-B69D-4EDD-BA51-85CF6C0AD5C7}"/>
              </a:ext>
            </a:extLst>
          </p:cNvPr>
          <p:cNvSpPr txBox="1"/>
          <p:nvPr/>
        </p:nvSpPr>
        <p:spPr>
          <a:xfrm>
            <a:off x="6792140" y="3037967"/>
            <a:ext cx="48957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按层级目录保留下所有的迭代文档，每份文档都要标注版本号，并且需要指出和上一个版本的差异。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B93E77-A2D6-47ED-8AB7-DCF504C76B9F}"/>
              </a:ext>
            </a:extLst>
          </p:cNvPr>
          <p:cNvSpPr txBox="1"/>
          <p:nvPr/>
        </p:nvSpPr>
        <p:spPr>
          <a:xfrm>
            <a:off x="6639740" y="4864847"/>
            <a:ext cx="489576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规范化文档的内容和格式，按模版进行文档的内容编写。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430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19" grpId="0"/>
      <p:bldP spid="20" grpId="0"/>
      <p:bldP spid="21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前后对比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7080775-4840-4313-85CE-1B9BB28D1E24}"/>
              </a:ext>
            </a:extLst>
          </p:cNvPr>
          <p:cNvGrpSpPr/>
          <p:nvPr/>
        </p:nvGrpSpPr>
        <p:grpSpPr>
          <a:xfrm>
            <a:off x="6096000" y="1140710"/>
            <a:ext cx="0" cy="4962474"/>
            <a:chOff x="6096000" y="1234983"/>
            <a:chExt cx="0" cy="4962474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EA3388E-9832-43BD-B007-10CB79766E20}"/>
                </a:ext>
              </a:extLst>
            </p:cNvPr>
            <p:cNvCxnSpPr/>
            <p:nvPr/>
          </p:nvCxnSpPr>
          <p:spPr bwMode="auto">
            <a:xfrm>
              <a:off x="6096000" y="1234983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BC3552E-CDF0-4637-8779-1F7DA68CF49A}"/>
                </a:ext>
              </a:extLst>
            </p:cNvPr>
            <p:cNvCxnSpPr/>
            <p:nvPr/>
          </p:nvCxnSpPr>
          <p:spPr bwMode="auto">
            <a:xfrm>
              <a:off x="6096000" y="1981155"/>
              <a:ext cx="0" cy="3436493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6D3B689-EB44-4D12-AF94-FF8573C747AE}"/>
                </a:ext>
              </a:extLst>
            </p:cNvPr>
            <p:cNvCxnSpPr/>
            <p:nvPr/>
          </p:nvCxnSpPr>
          <p:spPr bwMode="auto">
            <a:xfrm>
              <a:off x="6096000" y="5523285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60F5728A-1EA7-4066-AAF3-D4E842716C09}"/>
              </a:ext>
            </a:extLst>
          </p:cNvPr>
          <p:cNvSpPr txBox="1"/>
          <p:nvPr/>
        </p:nvSpPr>
        <p:spPr>
          <a:xfrm>
            <a:off x="2779651" y="930369"/>
            <a:ext cx="595035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以前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C7A6B0F-8D82-46A9-8D26-6E9C4164B7EE}"/>
              </a:ext>
            </a:extLst>
          </p:cNvPr>
          <p:cNvGrpSpPr/>
          <p:nvPr/>
        </p:nvGrpSpPr>
        <p:grpSpPr>
          <a:xfrm>
            <a:off x="6340826" y="-160200"/>
            <a:ext cx="843955" cy="86031"/>
            <a:chOff x="5552261" y="1101651"/>
            <a:chExt cx="843955" cy="183198"/>
          </a:xfrm>
        </p:grpSpPr>
        <p:sp>
          <p:nvSpPr>
            <p:cNvPr id="10" name="箭头: 右 9">
              <a:extLst>
                <a:ext uri="{FF2B5EF4-FFF2-40B4-BE49-F238E27FC236}">
                  <a16:creationId xmlns:a16="http://schemas.microsoft.com/office/drawing/2014/main" id="{7A7E577C-0FCA-45AC-8DA3-1A9218D3301E}"/>
                </a:ext>
              </a:extLst>
            </p:cNvPr>
            <p:cNvSpPr/>
            <p:nvPr/>
          </p:nvSpPr>
          <p:spPr>
            <a:xfrm>
              <a:off x="5552261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箭头: 右 39">
              <a:extLst>
                <a:ext uri="{FF2B5EF4-FFF2-40B4-BE49-F238E27FC236}">
                  <a16:creationId xmlns:a16="http://schemas.microsoft.com/office/drawing/2014/main" id="{D6965D3A-A0FA-422D-8A03-151DD7C4DEA0}"/>
                </a:ext>
              </a:extLst>
            </p:cNvPr>
            <p:cNvSpPr/>
            <p:nvPr/>
          </p:nvSpPr>
          <p:spPr>
            <a:xfrm>
              <a:off x="5838304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箭头: 右 40">
              <a:extLst>
                <a:ext uri="{FF2B5EF4-FFF2-40B4-BE49-F238E27FC236}">
                  <a16:creationId xmlns:a16="http://schemas.microsoft.com/office/drawing/2014/main" id="{44E37C10-9F3F-4F6C-80FE-BFD00D76F1DE}"/>
                </a:ext>
              </a:extLst>
            </p:cNvPr>
            <p:cNvSpPr/>
            <p:nvPr/>
          </p:nvSpPr>
          <p:spPr>
            <a:xfrm>
              <a:off x="6124347" y="1101651"/>
              <a:ext cx="271869" cy="183198"/>
            </a:xfrm>
            <a:prstGeom prst="rightArrow">
              <a:avLst/>
            </a:prstGeom>
            <a:solidFill>
              <a:srgbClr val="FC1515"/>
            </a:solidFill>
            <a:ln>
              <a:solidFill>
                <a:srgbClr val="D00F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A6904BC5-378C-4A5B-82D9-23199270128D}"/>
              </a:ext>
            </a:extLst>
          </p:cNvPr>
          <p:cNvSpPr txBox="1"/>
          <p:nvPr/>
        </p:nvSpPr>
        <p:spPr>
          <a:xfrm>
            <a:off x="9087623" y="986821"/>
            <a:ext cx="543739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现在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2972A86-46FE-4839-8633-5E6116FAAA99}"/>
              </a:ext>
            </a:extLst>
          </p:cNvPr>
          <p:cNvSpPr/>
          <p:nvPr/>
        </p:nvSpPr>
        <p:spPr>
          <a:xfrm>
            <a:off x="240320" y="1325375"/>
            <a:ext cx="5529679" cy="521499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7DFA3D05-970E-47D5-B539-15DFF09EF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37" y="1814882"/>
            <a:ext cx="4951444" cy="2896903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8C5F9915-9A25-417D-AC3F-8B68C0A8B889}"/>
              </a:ext>
            </a:extLst>
          </p:cNvPr>
          <p:cNvGrpSpPr/>
          <p:nvPr/>
        </p:nvGrpSpPr>
        <p:grpSpPr>
          <a:xfrm>
            <a:off x="6340826" y="1325375"/>
            <a:ext cx="5529679" cy="5214999"/>
            <a:chOff x="6340826" y="1325375"/>
            <a:chExt cx="5529679" cy="5214999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1441958-1729-4D0C-B0FF-475454D110C5}"/>
                </a:ext>
              </a:extLst>
            </p:cNvPr>
            <p:cNvGrpSpPr/>
            <p:nvPr/>
          </p:nvGrpSpPr>
          <p:grpSpPr>
            <a:xfrm>
              <a:off x="6340826" y="1325375"/>
              <a:ext cx="5529679" cy="5214999"/>
              <a:chOff x="6340826" y="1325375"/>
              <a:chExt cx="5529679" cy="5214999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65B674C0-3170-4799-8616-5F7107D92B81}"/>
                  </a:ext>
                </a:extLst>
              </p:cNvPr>
              <p:cNvSpPr/>
              <p:nvPr/>
            </p:nvSpPr>
            <p:spPr>
              <a:xfrm>
                <a:off x="6340826" y="1325375"/>
                <a:ext cx="5529679" cy="5214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6" name="图片 25">
                <a:extLst>
                  <a:ext uri="{FF2B5EF4-FFF2-40B4-BE49-F238E27FC236}">
                    <a16:creationId xmlns:a16="http://schemas.microsoft.com/office/drawing/2014/main" id="{1E323994-ACF3-42C9-AC82-FE2FC702B9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22002" y="1507038"/>
                <a:ext cx="5108839" cy="1191694"/>
              </a:xfrm>
              <a:prstGeom prst="rect">
                <a:avLst/>
              </a:prstGeom>
            </p:spPr>
          </p:pic>
          <p:pic>
            <p:nvPicPr>
              <p:cNvPr id="27" name="图片 26">
                <a:extLst>
                  <a:ext uri="{FF2B5EF4-FFF2-40B4-BE49-F238E27FC236}">
                    <a16:creationId xmlns:a16="http://schemas.microsoft.com/office/drawing/2014/main" id="{0B582FE9-3A43-4B06-9A0A-DCE77580C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22002" y="2251243"/>
                <a:ext cx="5108839" cy="1055087"/>
              </a:xfrm>
              <a:prstGeom prst="rect">
                <a:avLst/>
              </a:prstGeom>
            </p:spPr>
          </p:pic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097D0876-214E-483A-A975-5112640BB9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22002" y="2932259"/>
                <a:ext cx="5108839" cy="1213877"/>
              </a:xfrm>
              <a:prstGeom prst="rect">
                <a:avLst/>
              </a:prstGeom>
            </p:spPr>
          </p:pic>
        </p:grp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871B8755-CD01-4A9B-8F02-CFC8B8088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22002" y="3889181"/>
              <a:ext cx="5108839" cy="1191017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973DD4FA-601E-4195-A273-220BD111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22001" y="4728987"/>
              <a:ext cx="5108839" cy="5434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376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</p:spTree>
    <p:extLst>
      <p:ext uri="{BB962C8B-B14F-4D97-AF65-F5344CB8AC3E}">
        <p14:creationId xmlns:p14="http://schemas.microsoft.com/office/powerpoint/2010/main" val="333122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：需求文档的内容？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4197640" y="2011397"/>
            <a:ext cx="37967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功能概述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分模块图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要点说明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14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：需求文档的内容？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1443877" y="3569622"/>
            <a:ext cx="42805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说明项目存在的意义。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AB911F0-B64F-49A6-A2B1-4C963F72D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180" y="1772868"/>
            <a:ext cx="5456393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7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：需求文档的内容？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功能描述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911442" y="3569622"/>
            <a:ext cx="42805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说明项目的大致功能。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44A3319-86B1-4F7B-89D5-09046045FC1B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4CC4B4-1413-4B35-96DC-D9531991C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538" y="1724368"/>
            <a:ext cx="5479255" cy="320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85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：需求文档的内容？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分模块图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552625" y="3569622"/>
            <a:ext cx="42805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包括项目的功能模块图和用例图。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71CECEF-90E1-4B94-A508-AB89503D1CA9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B764EBD-E87C-453F-99C5-B09D2165A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231" y="1583266"/>
            <a:ext cx="4450466" cy="49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1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DF96D05-0CB8-429F-A2A4-95542813E3F1}"/>
              </a:ext>
            </a:extLst>
          </p:cNvPr>
          <p:cNvSpPr/>
          <p:nvPr/>
        </p:nvSpPr>
        <p:spPr>
          <a:xfrm>
            <a:off x="0" y="0"/>
            <a:ext cx="1218437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C:\Users\zydx\AppData\Local\Microsoft\Windows\INetCache\Content.Word\学生用例图.png">
            <a:extLst>
              <a:ext uri="{FF2B5EF4-FFF2-40B4-BE49-F238E27FC236}">
                <a16:creationId xmlns:a16="http://schemas.microsoft.com/office/drawing/2014/main" id="{7DEAF15D-C87C-4E7D-942B-904C87F4A57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61" y="506194"/>
            <a:ext cx="11472164" cy="59293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8682BF75-6BF8-4E46-92F9-3FD73AF085C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A2F374A0-BC9A-4247-92D6-A68C3F8B257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CB7F3D48-EBCD-4DCA-A6E2-CB5660F4E86B}"/>
                </a:ext>
              </a:extLst>
            </p:cNvPr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417C7606-3C5E-4616-A80A-FC2010DE1EC5}"/>
                </a:ext>
              </a:extLst>
            </p:cNvPr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9BCFF246-6742-4CD1-A9C8-0723C4A30BF1}"/>
              </a:ext>
            </a:extLst>
          </p:cNvPr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</p:spTree>
    <p:extLst>
      <p:ext uri="{BB962C8B-B14F-4D97-AF65-F5344CB8AC3E}">
        <p14:creationId xmlns:p14="http://schemas.microsoft.com/office/powerpoint/2010/main" val="311139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：需求文档的内容？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要点说明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494749" y="3569622"/>
            <a:ext cx="48411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以表格的形式说明每个模块下的具体功能要点。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24C2752-309D-45CE-B02B-E8DE69C77550}"/>
              </a:ext>
            </a:extLst>
          </p:cNvPr>
          <p:cNvGrpSpPr/>
          <p:nvPr/>
        </p:nvGrpSpPr>
        <p:grpSpPr>
          <a:xfrm>
            <a:off x="5934997" y="1331766"/>
            <a:ext cx="5540220" cy="5403087"/>
            <a:chOff x="5934997" y="1331766"/>
            <a:chExt cx="5540220" cy="5403087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154BB05-7424-4D57-AA8F-3A6081B0E94B}"/>
                </a:ext>
              </a:extLst>
            </p:cNvPr>
            <p:cNvSpPr/>
            <p:nvPr/>
          </p:nvSpPr>
          <p:spPr>
            <a:xfrm>
              <a:off x="5945538" y="1331766"/>
              <a:ext cx="5529679" cy="54030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02E42CA-AA99-4C44-9E40-593F845C4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34997" y="1331766"/>
              <a:ext cx="5540220" cy="52353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565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755229" y="3345069"/>
            <a:ext cx="87994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AnyWork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这一个项目，总结出一套工作室内合作的规范化流程， 给工作室的其他成员以借鉴作用</a:t>
            </a:r>
            <a:r>
              <a:rPr lang="zh-CN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729D47E-075A-4C70-91AF-6ED3AB6AD4E9}"/>
              </a:ext>
            </a:extLst>
          </p:cNvPr>
          <p:cNvSpPr/>
          <p:nvPr/>
        </p:nvSpPr>
        <p:spPr>
          <a:xfrm>
            <a:off x="1809717" y="1196756"/>
            <a:ext cx="8524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1.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本次展示以我们之前开发的学习平台项目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AnyWork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的整个流程为例，细数出我们在之前的项目合作有哪些不足与缺陷。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76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372D8E2-633E-4973-B737-DB2FBA38FF5E}"/>
              </a:ext>
            </a:extLst>
          </p:cNvPr>
          <p:cNvSpPr txBox="1"/>
          <p:nvPr/>
        </p:nvSpPr>
        <p:spPr>
          <a:xfrm>
            <a:off x="6190527" y="1770372"/>
            <a:ext cx="53957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功能模块接口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1.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请求方式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GET/POST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3.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前端提交方式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contentType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4.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前端接收类型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dataType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5.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备注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6.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请求参数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7.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返回参数</a:t>
            </a:r>
            <a:endParaRPr lang="zh-CN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1BD48B7-6E51-4DA0-82C4-9A80EC5C403F}"/>
              </a:ext>
            </a:extLst>
          </p:cNvPr>
          <p:cNvSpPr/>
          <p:nvPr/>
        </p:nvSpPr>
        <p:spPr>
          <a:xfrm>
            <a:off x="546822" y="1920779"/>
            <a:ext cx="196079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更新内容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9A784BE-705D-4788-B0E8-B04E3181B249}"/>
              </a:ext>
            </a:extLst>
          </p:cNvPr>
          <p:cNvSpPr/>
          <p:nvPr/>
        </p:nvSpPr>
        <p:spPr>
          <a:xfrm>
            <a:off x="522977" y="3073018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数据格式统一标准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1. code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码定义（具体的状态码含义需要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写状态码文档）</a:t>
            </a:r>
            <a:endParaRPr lang="zh-CN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 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</a:t>
            </a:r>
            <a:r>
              <a:rPr lang="zh-CN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统一格式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8A74225-8465-4A87-9917-CB0D5BC3E3CF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：接口文档的内容？</a:t>
            </a:r>
          </a:p>
        </p:txBody>
      </p:sp>
    </p:spTree>
    <p:extLst>
      <p:ext uri="{BB962C8B-B14F-4D97-AF65-F5344CB8AC3E}">
        <p14:creationId xmlns:p14="http://schemas.microsoft.com/office/powerpoint/2010/main" val="249872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：接口文档的内容？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更新内容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19659" y="1380227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9819A0F-6C0F-464D-A1AF-CA138257F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321" y="1531092"/>
            <a:ext cx="4474353" cy="5252222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5B8801A-6D8B-40F7-9AB9-DCBBD60B15F4}"/>
              </a:ext>
            </a:extLst>
          </p:cNvPr>
          <p:cNvSpPr/>
          <p:nvPr/>
        </p:nvSpPr>
        <p:spPr>
          <a:xfrm>
            <a:off x="6096000" y="5069712"/>
            <a:ext cx="5010560" cy="1581732"/>
          </a:xfrm>
          <a:prstGeom prst="rect">
            <a:avLst/>
          </a:prstGeom>
          <a:noFill/>
          <a:ln w="19050">
            <a:solidFill>
              <a:srgbClr val="F9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9C81BA6-C152-411E-917D-152E77B8D0D7}"/>
              </a:ext>
            </a:extLst>
          </p:cNvPr>
          <p:cNvSpPr txBox="1"/>
          <p:nvPr/>
        </p:nvSpPr>
        <p:spPr>
          <a:xfrm>
            <a:off x="460029" y="3569622"/>
            <a:ext cx="4280598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记录接口目录及每次的更新。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4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：接口文档的内容？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数据格式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460029" y="3569622"/>
            <a:ext cx="42805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前后端统一数据交互的格式、状态码。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9791975-0611-4419-838C-646EC4AD4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696" y="1525037"/>
            <a:ext cx="4726104" cy="520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9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4027766" y="755847"/>
            <a:ext cx="4136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：接口文档的内容？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347133" y="2074088"/>
            <a:ext cx="433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功能接口</a:t>
            </a:r>
            <a:endParaRPr lang="en-US" altLang="zh-CN" sz="4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506327" y="3569622"/>
            <a:ext cx="4280598" cy="1308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前后端开发交互所使用的接口。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374960-2B79-4185-8ECD-450F8A9FB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654" y="1485671"/>
            <a:ext cx="4595446" cy="50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54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版本迭代</a:t>
            </a:r>
          </a:p>
        </p:txBody>
      </p:sp>
    </p:spTree>
    <p:extLst>
      <p:ext uri="{BB962C8B-B14F-4D97-AF65-F5344CB8AC3E}">
        <p14:creationId xmlns:p14="http://schemas.microsoft.com/office/powerpoint/2010/main" val="134910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版本迭代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BF01F9-D086-48E2-8E78-67D234FCBCA7}"/>
              </a:ext>
            </a:extLst>
          </p:cNvPr>
          <p:cNvSpPr txBox="1"/>
          <p:nvPr/>
        </p:nvSpPr>
        <p:spPr>
          <a:xfrm>
            <a:off x="3365604" y="755847"/>
            <a:ext cx="5460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如何进行文档的版本迭代？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78F58BB-6475-4249-86F5-CCF0E060FAF7}"/>
              </a:ext>
            </a:extLst>
          </p:cNvPr>
          <p:cNvSpPr txBox="1"/>
          <p:nvPr/>
        </p:nvSpPr>
        <p:spPr>
          <a:xfrm>
            <a:off x="1645200" y="1872000"/>
            <a:ext cx="1038460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需求文档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版本号用两位数字表示，如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v1.0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其中，第一位表示模块增删，第二位表示功能增删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每次更新，均需要重新出文档，不允许覆盖之前的内容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459678C-9A51-4C9B-9CF0-E775E612F983}"/>
              </a:ext>
            </a:extLst>
          </p:cNvPr>
          <p:cNvSpPr/>
          <p:nvPr/>
        </p:nvSpPr>
        <p:spPr>
          <a:xfrm>
            <a:off x="1645200" y="3880635"/>
            <a:ext cx="995263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接口文档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版本号用三位数字表示，如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v1.0.0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其中，第一位表示模块增删，第二位表示接口增删，第三位表示接口修改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每次更新，若是第三位数字变动则直接覆盖，其余情况均需要重新出文档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750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116021" y="1515806"/>
            <a:ext cx="4335499" cy="906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4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需求文档</a:t>
            </a:r>
            <a:endParaRPr lang="en-US" altLang="zh-CN" sz="4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116021" y="2505633"/>
            <a:ext cx="49383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版本号用两位数字表示，如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v1.0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247D3C-8AFA-4603-9F0E-ABCE8A805862}"/>
              </a:ext>
            </a:extLst>
          </p:cNvPr>
          <p:cNvSpPr txBox="1"/>
          <p:nvPr/>
        </p:nvSpPr>
        <p:spPr>
          <a:xfrm>
            <a:off x="3365604" y="755847"/>
            <a:ext cx="5460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：如何进行文档的版本迭代？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9A20CFE-7275-47A3-B41D-101F86230311}"/>
              </a:ext>
            </a:extLst>
          </p:cNvPr>
          <p:cNvSpPr/>
          <p:nvPr/>
        </p:nvSpPr>
        <p:spPr>
          <a:xfrm>
            <a:off x="885289" y="3088169"/>
            <a:ext cx="3747001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第一位表示模块增删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第二位表示功能增删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每次更新，均需要重新出文档，不允许覆盖之前的内容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25441" y="1267492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4BEFA29B-9243-4149-AC05-6A85244E3F85}"/>
              </a:ext>
            </a:extLst>
          </p:cNvPr>
          <p:cNvGrpSpPr/>
          <p:nvPr/>
        </p:nvGrpSpPr>
        <p:grpSpPr>
          <a:xfrm>
            <a:off x="6096000" y="1679543"/>
            <a:ext cx="5108839" cy="1191694"/>
            <a:chOff x="6096000" y="1679543"/>
            <a:chExt cx="5108839" cy="1191694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6A8E0CDC-8F3A-4D66-90E7-5F06217C1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679543"/>
              <a:ext cx="5108839" cy="1191694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11FF0A8-869E-40F3-858F-6F37F45D9EE7}"/>
                </a:ext>
              </a:extLst>
            </p:cNvPr>
            <p:cNvSpPr/>
            <p:nvPr/>
          </p:nvSpPr>
          <p:spPr>
            <a:xfrm>
              <a:off x="6135860" y="2060294"/>
              <a:ext cx="5010560" cy="362427"/>
            </a:xfrm>
            <a:prstGeom prst="rect">
              <a:avLst/>
            </a:prstGeom>
            <a:noFill/>
            <a:ln w="19050">
              <a:solidFill>
                <a:srgbClr val="F9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AA8F638-7CF4-4656-8021-31BD80DC55BF}"/>
              </a:ext>
            </a:extLst>
          </p:cNvPr>
          <p:cNvGrpSpPr/>
          <p:nvPr/>
        </p:nvGrpSpPr>
        <p:grpSpPr>
          <a:xfrm>
            <a:off x="6130725" y="2505633"/>
            <a:ext cx="5113974" cy="1724835"/>
            <a:chOff x="6130725" y="2505633"/>
            <a:chExt cx="5113974" cy="1724835"/>
          </a:xfrm>
        </p:grpSpPr>
        <p:sp>
          <p:nvSpPr>
            <p:cNvPr id="13" name="箭头: 下 12">
              <a:extLst>
                <a:ext uri="{FF2B5EF4-FFF2-40B4-BE49-F238E27FC236}">
                  <a16:creationId xmlns:a16="http://schemas.microsoft.com/office/drawing/2014/main" id="{9B4C59A1-50B1-4A6C-B746-DE897924BE6F}"/>
                </a:ext>
              </a:extLst>
            </p:cNvPr>
            <p:cNvSpPr/>
            <p:nvPr/>
          </p:nvSpPr>
          <p:spPr>
            <a:xfrm>
              <a:off x="8518966" y="2505633"/>
              <a:ext cx="185195" cy="440308"/>
            </a:xfrm>
            <a:prstGeom prst="downArrow">
              <a:avLst/>
            </a:prstGeom>
            <a:noFill/>
            <a:ln>
              <a:solidFill>
                <a:srgbClr val="FD16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C8EA83B-9A64-431E-A169-E672C9C3BB13}"/>
                </a:ext>
              </a:extLst>
            </p:cNvPr>
            <p:cNvGrpSpPr/>
            <p:nvPr/>
          </p:nvGrpSpPr>
          <p:grpSpPr>
            <a:xfrm>
              <a:off x="6130725" y="3175381"/>
              <a:ext cx="5113974" cy="1055087"/>
              <a:chOff x="6130725" y="3129081"/>
              <a:chExt cx="5113974" cy="1055087"/>
            </a:xfrm>
          </p:grpSpPr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1D0D74EE-3DFE-43F7-9E5E-1FFFD8F75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5860" y="3129081"/>
                <a:ext cx="5108839" cy="1055087"/>
              </a:xfrm>
              <a:prstGeom prst="rect">
                <a:avLst/>
              </a:prstGeom>
            </p:spPr>
          </p:pic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5976DD7C-692D-4242-B285-0029E13B5566}"/>
                  </a:ext>
                </a:extLst>
              </p:cNvPr>
              <p:cNvSpPr/>
              <p:nvPr/>
            </p:nvSpPr>
            <p:spPr>
              <a:xfrm>
                <a:off x="6130725" y="3129081"/>
                <a:ext cx="5010560" cy="362427"/>
              </a:xfrm>
              <a:prstGeom prst="rect">
                <a:avLst/>
              </a:prstGeom>
              <a:noFill/>
              <a:ln w="19050">
                <a:solidFill>
                  <a:srgbClr val="F9151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9BE1ED-1F8F-49E2-95F1-E058496A23D4}"/>
              </a:ext>
            </a:extLst>
          </p:cNvPr>
          <p:cNvGrpSpPr/>
          <p:nvPr/>
        </p:nvGrpSpPr>
        <p:grpSpPr>
          <a:xfrm>
            <a:off x="6135860" y="3722906"/>
            <a:ext cx="5108839" cy="1771275"/>
            <a:chOff x="6135860" y="3722906"/>
            <a:chExt cx="5108839" cy="1771275"/>
          </a:xfrm>
        </p:grpSpPr>
        <p:sp>
          <p:nvSpPr>
            <p:cNvPr id="19" name="箭头: 下 18">
              <a:extLst>
                <a:ext uri="{FF2B5EF4-FFF2-40B4-BE49-F238E27FC236}">
                  <a16:creationId xmlns:a16="http://schemas.microsoft.com/office/drawing/2014/main" id="{CD203068-D009-4FDF-BB8B-58E1A9286C3E}"/>
                </a:ext>
              </a:extLst>
            </p:cNvPr>
            <p:cNvSpPr/>
            <p:nvPr/>
          </p:nvSpPr>
          <p:spPr>
            <a:xfrm>
              <a:off x="8532469" y="3722906"/>
              <a:ext cx="185195" cy="440308"/>
            </a:xfrm>
            <a:prstGeom prst="downArrow">
              <a:avLst/>
            </a:prstGeom>
            <a:noFill/>
            <a:ln>
              <a:solidFill>
                <a:srgbClr val="FD16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030C7AA-EE4D-44A1-837E-D9C56FF117ED}"/>
                </a:ext>
              </a:extLst>
            </p:cNvPr>
            <p:cNvGrpSpPr/>
            <p:nvPr/>
          </p:nvGrpSpPr>
          <p:grpSpPr>
            <a:xfrm>
              <a:off x="6135860" y="4280304"/>
              <a:ext cx="5108839" cy="1213877"/>
              <a:chOff x="6135860" y="4315029"/>
              <a:chExt cx="5108839" cy="1213877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F2C16663-2C61-46D6-AB0D-A5AB852335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35860" y="4315029"/>
                <a:ext cx="5108839" cy="1213877"/>
              </a:xfrm>
              <a:prstGeom prst="rect">
                <a:avLst/>
              </a:prstGeom>
            </p:spPr>
          </p:pic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DA06C92C-E3A6-470B-AE1B-19095E4BDF98}"/>
                  </a:ext>
                </a:extLst>
              </p:cNvPr>
              <p:cNvSpPr/>
              <p:nvPr/>
            </p:nvSpPr>
            <p:spPr>
              <a:xfrm>
                <a:off x="6172513" y="4450520"/>
                <a:ext cx="5010560" cy="362427"/>
              </a:xfrm>
              <a:prstGeom prst="rect">
                <a:avLst/>
              </a:prstGeom>
              <a:noFill/>
              <a:ln w="19050">
                <a:solidFill>
                  <a:srgbClr val="F9151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523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文档格式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C76AECF-2A68-45C2-A0EB-CFC424781385}"/>
              </a:ext>
            </a:extLst>
          </p:cNvPr>
          <p:cNvSpPr txBox="1"/>
          <p:nvPr/>
        </p:nvSpPr>
        <p:spPr>
          <a:xfrm>
            <a:off x="116021" y="1515806"/>
            <a:ext cx="4335499" cy="906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4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接口文档</a:t>
            </a:r>
            <a:endParaRPr lang="en-US" altLang="zh-CN" sz="4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CFBB90-6D2A-497C-B9CE-83A75717A8FE}"/>
              </a:ext>
            </a:extLst>
          </p:cNvPr>
          <p:cNvSpPr txBox="1"/>
          <p:nvPr/>
        </p:nvSpPr>
        <p:spPr>
          <a:xfrm>
            <a:off x="116021" y="2505633"/>
            <a:ext cx="49383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版本号用三位数字表示，如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v1.0.0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FC0061-C70C-49B8-AD3D-FD684D5962CD}"/>
              </a:ext>
            </a:extLst>
          </p:cNvPr>
          <p:cNvSpPr/>
          <p:nvPr/>
        </p:nvSpPr>
        <p:spPr>
          <a:xfrm>
            <a:off x="5945538" y="1331766"/>
            <a:ext cx="5529679" cy="540308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247D3C-8AFA-4603-9F0E-ABCE8A805862}"/>
              </a:ext>
            </a:extLst>
          </p:cNvPr>
          <p:cNvSpPr txBox="1"/>
          <p:nvPr/>
        </p:nvSpPr>
        <p:spPr>
          <a:xfrm>
            <a:off x="3365604" y="755847"/>
            <a:ext cx="5460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：如何进行文档的版本迭代？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9A20CFE-7275-47A3-B41D-101F86230311}"/>
              </a:ext>
            </a:extLst>
          </p:cNvPr>
          <p:cNvSpPr/>
          <p:nvPr/>
        </p:nvSpPr>
        <p:spPr>
          <a:xfrm>
            <a:off x="885289" y="3088169"/>
            <a:ext cx="3747001" cy="3070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第一位表示模块增删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第二位表示接口增删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第三位表示接口修改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每次更新，若是第三位数字变动则直接覆盖，其余情况均需要重新出文档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30DF952-0FB7-451A-BEA0-6E70456DA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860" y="1969263"/>
            <a:ext cx="5108839" cy="1191694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B6402DF1-BEBC-4286-89E4-73E98F4926F1}"/>
              </a:ext>
            </a:extLst>
          </p:cNvPr>
          <p:cNvSpPr/>
          <p:nvPr/>
        </p:nvSpPr>
        <p:spPr>
          <a:xfrm>
            <a:off x="6135860" y="2060294"/>
            <a:ext cx="5010560" cy="362427"/>
          </a:xfrm>
          <a:prstGeom prst="rect">
            <a:avLst/>
          </a:prstGeom>
          <a:noFill/>
          <a:ln w="19050">
            <a:solidFill>
              <a:srgbClr val="F9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3913206-1BA3-433E-859A-9369F71AFC04}"/>
              </a:ext>
            </a:extLst>
          </p:cNvPr>
          <p:cNvGrpSpPr/>
          <p:nvPr/>
        </p:nvGrpSpPr>
        <p:grpSpPr>
          <a:xfrm>
            <a:off x="6096000" y="2505633"/>
            <a:ext cx="5108839" cy="1802890"/>
            <a:chOff x="6096000" y="2505633"/>
            <a:chExt cx="5108839" cy="1802890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088A8F95-AD8E-4346-9A5C-F0A8F177A362}"/>
                </a:ext>
              </a:extLst>
            </p:cNvPr>
            <p:cNvGrpSpPr/>
            <p:nvPr/>
          </p:nvGrpSpPr>
          <p:grpSpPr>
            <a:xfrm>
              <a:off x="6096000" y="2505633"/>
              <a:ext cx="5108839" cy="1802890"/>
              <a:chOff x="6096000" y="2505633"/>
              <a:chExt cx="5108839" cy="1802890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F3504841-4AB5-44EF-86C3-C759DB5DE8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6000" y="3117506"/>
                <a:ext cx="5108839" cy="1191017"/>
              </a:xfrm>
              <a:prstGeom prst="rect">
                <a:avLst/>
              </a:prstGeom>
            </p:spPr>
          </p:pic>
          <p:sp>
            <p:nvSpPr>
              <p:cNvPr id="30" name="箭头: 下 29">
                <a:extLst>
                  <a:ext uri="{FF2B5EF4-FFF2-40B4-BE49-F238E27FC236}">
                    <a16:creationId xmlns:a16="http://schemas.microsoft.com/office/drawing/2014/main" id="{53C1CC51-7679-4C6F-9C19-97D79239754F}"/>
                  </a:ext>
                </a:extLst>
              </p:cNvPr>
              <p:cNvSpPr/>
              <p:nvPr/>
            </p:nvSpPr>
            <p:spPr>
              <a:xfrm>
                <a:off x="8518966" y="2505633"/>
                <a:ext cx="185195" cy="440308"/>
              </a:xfrm>
              <a:prstGeom prst="downArrow">
                <a:avLst/>
              </a:prstGeom>
              <a:noFill/>
              <a:ln>
                <a:solidFill>
                  <a:srgbClr val="FD16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9158F86-21AA-4C24-8A48-0606B215DC13}"/>
                </a:ext>
              </a:extLst>
            </p:cNvPr>
            <p:cNvSpPr/>
            <p:nvPr/>
          </p:nvSpPr>
          <p:spPr>
            <a:xfrm>
              <a:off x="6130725" y="3175381"/>
              <a:ext cx="5010560" cy="362427"/>
            </a:xfrm>
            <a:prstGeom prst="rect">
              <a:avLst/>
            </a:prstGeom>
            <a:noFill/>
            <a:ln w="19050">
              <a:solidFill>
                <a:srgbClr val="F9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A2574187-AD41-4FFB-8936-830D95FC8F2F}"/>
              </a:ext>
            </a:extLst>
          </p:cNvPr>
          <p:cNvGrpSpPr/>
          <p:nvPr/>
        </p:nvGrpSpPr>
        <p:grpSpPr>
          <a:xfrm>
            <a:off x="6103064" y="3722906"/>
            <a:ext cx="5108839" cy="1214233"/>
            <a:chOff x="6103064" y="3722906"/>
            <a:chExt cx="5108839" cy="1214233"/>
          </a:xfrm>
        </p:grpSpPr>
        <p:sp>
          <p:nvSpPr>
            <p:cNvPr id="33" name="箭头: 下 32">
              <a:extLst>
                <a:ext uri="{FF2B5EF4-FFF2-40B4-BE49-F238E27FC236}">
                  <a16:creationId xmlns:a16="http://schemas.microsoft.com/office/drawing/2014/main" id="{CBE845BD-DFE2-4320-BF26-736C652DD68C}"/>
                </a:ext>
              </a:extLst>
            </p:cNvPr>
            <p:cNvSpPr/>
            <p:nvPr/>
          </p:nvSpPr>
          <p:spPr>
            <a:xfrm>
              <a:off x="8532469" y="3722906"/>
              <a:ext cx="185195" cy="440308"/>
            </a:xfrm>
            <a:prstGeom prst="downArrow">
              <a:avLst/>
            </a:prstGeom>
            <a:noFill/>
            <a:ln>
              <a:solidFill>
                <a:srgbClr val="FD16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7C20BBF2-D6FE-4B1B-83B8-39AAF939C16D}"/>
                </a:ext>
              </a:extLst>
            </p:cNvPr>
            <p:cNvGrpSpPr/>
            <p:nvPr/>
          </p:nvGrpSpPr>
          <p:grpSpPr>
            <a:xfrm>
              <a:off x="6103064" y="4393645"/>
              <a:ext cx="5108839" cy="543494"/>
              <a:chOff x="6103064" y="4393645"/>
              <a:chExt cx="5108839" cy="543494"/>
            </a:xfrm>
          </p:grpSpPr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2464148F-8551-4AB8-B6E2-5203993F64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03064" y="4393645"/>
                <a:ext cx="5108839" cy="543494"/>
              </a:xfrm>
              <a:prstGeom prst="rect">
                <a:avLst/>
              </a:prstGeom>
            </p:spPr>
          </p:pic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84F7C36D-88E9-4CB0-BC36-04772FDE1D30}"/>
                  </a:ext>
                </a:extLst>
              </p:cNvPr>
              <p:cNvSpPr/>
              <p:nvPr/>
            </p:nvSpPr>
            <p:spPr>
              <a:xfrm>
                <a:off x="6172513" y="4415795"/>
                <a:ext cx="5010560" cy="362427"/>
              </a:xfrm>
              <a:prstGeom prst="rect">
                <a:avLst/>
              </a:prstGeom>
              <a:noFill/>
              <a:ln w="19050">
                <a:solidFill>
                  <a:srgbClr val="F9151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4511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问题总结</a:t>
            </a:r>
          </a:p>
        </p:txBody>
      </p:sp>
    </p:spTree>
    <p:extLst>
      <p:ext uri="{BB962C8B-B14F-4D97-AF65-F5344CB8AC3E}">
        <p14:creationId xmlns:p14="http://schemas.microsoft.com/office/powerpoint/2010/main" val="20377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DBDDF55-39ED-4406-A715-B14EE6701CE8}"/>
              </a:ext>
            </a:extLst>
          </p:cNvPr>
          <p:cNvSpPr txBox="1"/>
          <p:nvPr/>
        </p:nvSpPr>
        <p:spPr>
          <a:xfrm>
            <a:off x="2743201" y="1415967"/>
            <a:ext cx="769270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文档问题 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-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注意事项：汇总、版本、内容规范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- </a:t>
            </a:r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需求文档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的编写规范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-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接口文档的编写规范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-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进行文档的版本迭代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B462381F-0AE5-4FE2-9651-FBE4442B178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677286B4-9E88-4A6C-8EBC-87C93784152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52412D05-6B92-48F3-93B5-6C26B339AB4F}"/>
                </a:ext>
              </a:extLst>
            </p:cNvPr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4E3E8BD-3C12-402F-991A-E6852E34C0E7}"/>
                </a:ext>
              </a:extLst>
            </p:cNvPr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D6AEE59-BE3F-43FE-A0E1-E9BDE8E755F2}"/>
              </a:ext>
            </a:extLst>
          </p:cNvPr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问题总结</a:t>
            </a:r>
          </a:p>
        </p:txBody>
      </p:sp>
    </p:spTree>
    <p:extLst>
      <p:ext uri="{BB962C8B-B14F-4D97-AF65-F5344CB8AC3E}">
        <p14:creationId xmlns:p14="http://schemas.microsoft.com/office/powerpoint/2010/main" val="331567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226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97988" y="1149906"/>
            <a:ext cx="419279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AnyWork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，是一个用于给学校师生在线练习与做作业的平台，原本产生于极客杯比赛，后被用于工作室项目，其后经历数次版本迭代，最终发展成为一个兼容网页与安卓端的在线考试平台。</a:t>
            </a:r>
            <a:endParaRPr lang="zh-CN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62BEFE4-D591-4144-B325-8D436ECC2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589" y="432620"/>
            <a:ext cx="5291155" cy="595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0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组内合作</a:t>
            </a:r>
          </a:p>
        </p:txBody>
      </p:sp>
    </p:spTree>
    <p:extLst>
      <p:ext uri="{BB962C8B-B14F-4D97-AF65-F5344CB8AC3E}">
        <p14:creationId xmlns:p14="http://schemas.microsoft.com/office/powerpoint/2010/main" val="259269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014506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3195635" y="2443935"/>
            <a:ext cx="57246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版本控制使用</a:t>
            </a:r>
          </a:p>
        </p:txBody>
      </p:sp>
    </p:spTree>
    <p:extLst>
      <p:ext uri="{BB962C8B-B14F-4D97-AF65-F5344CB8AC3E}">
        <p14:creationId xmlns:p14="http://schemas.microsoft.com/office/powerpoint/2010/main" val="3183481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2433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版本控制使用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99860" y="1025814"/>
            <a:ext cx="8799444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版本控制管理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合作管理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分支规范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276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3972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版本控制管理</a:t>
            </a:r>
          </a:p>
        </p:txBody>
      </p:sp>
      <p:sp>
        <p:nvSpPr>
          <p:cNvPr id="9" name="Up Arrow 64">
            <a:extLst>
              <a:ext uri="{FF2B5EF4-FFF2-40B4-BE49-F238E27FC236}">
                <a16:creationId xmlns:a16="http://schemas.microsoft.com/office/drawing/2014/main" id="{40EF7BE0-E38D-48AB-87A7-27922B737812}"/>
              </a:ext>
            </a:extLst>
          </p:cNvPr>
          <p:cNvSpPr/>
          <p:nvPr/>
        </p:nvSpPr>
        <p:spPr>
          <a:xfrm>
            <a:off x="5693158" y="1054505"/>
            <a:ext cx="520995" cy="5071087"/>
          </a:xfrm>
          <a:prstGeom prst="upArrow">
            <a:avLst>
              <a:gd name="adj1" fmla="val 50000"/>
              <a:gd name="adj2" fmla="val 67147"/>
            </a:avLst>
          </a:prstGeom>
          <a:solidFill>
            <a:srgbClr val="FA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Bent Arrow 65">
            <a:extLst>
              <a:ext uri="{FF2B5EF4-FFF2-40B4-BE49-F238E27FC236}">
                <a16:creationId xmlns:a16="http://schemas.microsoft.com/office/drawing/2014/main" id="{F16DBAC4-BC6A-4D2A-974A-B521B8D602E2}"/>
              </a:ext>
            </a:extLst>
          </p:cNvPr>
          <p:cNvSpPr/>
          <p:nvPr/>
        </p:nvSpPr>
        <p:spPr>
          <a:xfrm>
            <a:off x="5795266" y="2795407"/>
            <a:ext cx="3286684" cy="4062594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rgbClr val="C5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Bent Arrow 53">
            <a:extLst>
              <a:ext uri="{FF2B5EF4-FFF2-40B4-BE49-F238E27FC236}">
                <a16:creationId xmlns:a16="http://schemas.microsoft.com/office/drawing/2014/main" id="{F4B0D401-ED67-48A6-896E-ECCCA53EB8F7}"/>
              </a:ext>
            </a:extLst>
          </p:cNvPr>
          <p:cNvSpPr/>
          <p:nvPr/>
        </p:nvSpPr>
        <p:spPr>
          <a:xfrm flipH="1">
            <a:off x="2806641" y="4027635"/>
            <a:ext cx="3278603" cy="3207666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rgbClr val="F9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DD9A3942-472A-432D-B0E7-97DA26670FE1}"/>
              </a:ext>
            </a:extLst>
          </p:cNvPr>
          <p:cNvSpPr>
            <a:spLocks noEditPoints="1"/>
          </p:cNvSpPr>
          <p:nvPr/>
        </p:nvSpPr>
        <p:spPr bwMode="auto">
          <a:xfrm>
            <a:off x="6269926" y="1695617"/>
            <a:ext cx="520804" cy="520804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F9151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Freeform 216">
            <a:extLst>
              <a:ext uri="{FF2B5EF4-FFF2-40B4-BE49-F238E27FC236}">
                <a16:creationId xmlns:a16="http://schemas.microsoft.com/office/drawing/2014/main" id="{ADA34DF7-F50C-4A0E-ADD9-3F24300B9254}"/>
              </a:ext>
            </a:extLst>
          </p:cNvPr>
          <p:cNvSpPr>
            <a:spLocks noEditPoints="1"/>
          </p:cNvSpPr>
          <p:nvPr/>
        </p:nvSpPr>
        <p:spPr bwMode="auto">
          <a:xfrm>
            <a:off x="6314784" y="3547568"/>
            <a:ext cx="476825" cy="480067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rgbClr val="C50E0E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Freeform 135">
            <a:extLst>
              <a:ext uri="{FF2B5EF4-FFF2-40B4-BE49-F238E27FC236}">
                <a16:creationId xmlns:a16="http://schemas.microsoft.com/office/drawing/2014/main" id="{4B61758A-817A-460D-8F8E-E34596ABEC6F}"/>
              </a:ext>
            </a:extLst>
          </p:cNvPr>
          <p:cNvSpPr>
            <a:spLocks noEditPoints="1"/>
          </p:cNvSpPr>
          <p:nvPr/>
        </p:nvSpPr>
        <p:spPr bwMode="auto">
          <a:xfrm>
            <a:off x="5053462" y="4794574"/>
            <a:ext cx="426578" cy="399579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rgbClr val="F9151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C4D56EC-7671-4467-B485-5EC0ED016D7C}"/>
              </a:ext>
            </a:extLst>
          </p:cNvPr>
          <p:cNvSpPr txBox="1"/>
          <p:nvPr/>
        </p:nvSpPr>
        <p:spPr>
          <a:xfrm>
            <a:off x="3364963" y="1585375"/>
            <a:ext cx="21619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rgbClr val="C00000"/>
                </a:solidFill>
              </a:rPr>
              <a:t>项目总负责人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1600" dirty="0">
                <a:solidFill>
                  <a:srgbClr val="C00000"/>
                </a:solidFill>
              </a:rPr>
              <a:t>负责文档仓库</a:t>
            </a:r>
            <a:r>
              <a:rPr lang="zh-CN" altLang="en-US" dirty="0">
                <a:solidFill>
                  <a:srgbClr val="C00000"/>
                </a:solidFill>
              </a:rPr>
              <a:t>，</a:t>
            </a:r>
            <a:r>
              <a:rPr lang="zh-CN" altLang="en-US" sz="1600" dirty="0">
                <a:solidFill>
                  <a:srgbClr val="C00000"/>
                </a:solidFill>
              </a:rPr>
              <a:t>仅负责人有权利修改文档。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31A19D0-9A2F-45D1-B12B-A4058C74FA56}"/>
              </a:ext>
            </a:extLst>
          </p:cNvPr>
          <p:cNvSpPr txBox="1"/>
          <p:nvPr/>
        </p:nvSpPr>
        <p:spPr>
          <a:xfrm>
            <a:off x="9131462" y="2653079"/>
            <a:ext cx="2161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小组负责人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1600" dirty="0">
                <a:solidFill>
                  <a:srgbClr val="C00000"/>
                </a:solidFill>
              </a:rPr>
              <a:t>负责各自的代码仓库管理。添加开发人员为项目合作着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D30B956-99E9-4374-A1B6-0CA183E46616}"/>
              </a:ext>
            </a:extLst>
          </p:cNvPr>
          <p:cNvSpPr txBox="1"/>
          <p:nvPr/>
        </p:nvSpPr>
        <p:spPr>
          <a:xfrm>
            <a:off x="640641" y="3886777"/>
            <a:ext cx="2161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rgbClr val="C00000"/>
                </a:solidFill>
              </a:rPr>
              <a:t>各组开发人员</a:t>
            </a:r>
            <a:endParaRPr lang="en-US" altLang="zh-CN" sz="2400" dirty="0">
              <a:solidFill>
                <a:srgbClr val="C00000"/>
              </a:solidFill>
            </a:endParaRPr>
          </a:p>
          <a:p>
            <a:r>
              <a:rPr lang="zh-CN" altLang="en-US" sz="1600" dirty="0">
                <a:solidFill>
                  <a:srgbClr val="C00000"/>
                </a:solidFill>
              </a:rPr>
              <a:t>根据文档进行项目开发，最终整合到负责人的仓库中。</a:t>
            </a:r>
          </a:p>
        </p:txBody>
      </p:sp>
    </p:spTree>
    <p:extLst>
      <p:ext uri="{BB962C8B-B14F-4D97-AF65-F5344CB8AC3E}">
        <p14:creationId xmlns:p14="http://schemas.microsoft.com/office/powerpoint/2010/main" val="71876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6" grpId="0" animBg="1"/>
      <p:bldP spid="18" grpId="0" animBg="1"/>
      <p:bldP spid="1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3368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合作管理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7080775-4840-4313-85CE-1B9BB28D1E24}"/>
              </a:ext>
            </a:extLst>
          </p:cNvPr>
          <p:cNvGrpSpPr/>
          <p:nvPr/>
        </p:nvGrpSpPr>
        <p:grpSpPr>
          <a:xfrm>
            <a:off x="6096000" y="947763"/>
            <a:ext cx="0" cy="4962474"/>
            <a:chOff x="6096000" y="1234983"/>
            <a:chExt cx="0" cy="4962474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EA3388E-9832-43BD-B007-10CB79766E20}"/>
                </a:ext>
              </a:extLst>
            </p:cNvPr>
            <p:cNvCxnSpPr/>
            <p:nvPr/>
          </p:nvCxnSpPr>
          <p:spPr bwMode="auto">
            <a:xfrm>
              <a:off x="6096000" y="1234983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BC3552E-CDF0-4637-8779-1F7DA68CF49A}"/>
                </a:ext>
              </a:extLst>
            </p:cNvPr>
            <p:cNvCxnSpPr/>
            <p:nvPr/>
          </p:nvCxnSpPr>
          <p:spPr bwMode="auto">
            <a:xfrm>
              <a:off x="6096000" y="1981155"/>
              <a:ext cx="0" cy="3436493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6D3B689-EB44-4D12-AF94-FF8573C747AE}"/>
                </a:ext>
              </a:extLst>
            </p:cNvPr>
            <p:cNvCxnSpPr/>
            <p:nvPr/>
          </p:nvCxnSpPr>
          <p:spPr bwMode="auto">
            <a:xfrm>
              <a:off x="6096000" y="5523285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95D8B6-4C99-4793-919F-CE19101FBC47}"/>
              </a:ext>
            </a:extLst>
          </p:cNvPr>
          <p:cNvSpPr txBox="1"/>
          <p:nvPr/>
        </p:nvSpPr>
        <p:spPr>
          <a:xfrm>
            <a:off x="361307" y="1438737"/>
            <a:ext cx="54769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直接将各个开发人员的密钥添加到同一个人的 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缺陷：合作者的权限过大；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密钥使用后，无法连接自己的 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AA85585-C32B-4B8A-9233-3F553537151A}"/>
              </a:ext>
            </a:extLst>
          </p:cNvPr>
          <p:cNvSpPr txBox="1"/>
          <p:nvPr/>
        </p:nvSpPr>
        <p:spPr>
          <a:xfrm>
            <a:off x="6639740" y="1438737"/>
            <a:ext cx="48957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在小组负责人的远程仓库中添加开发人员作为合作者。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合作者有适当的权限使用远程仓库。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A04B8258-9B19-4947-9006-ABCCFC998CAA}"/>
              </a:ext>
            </a:extLst>
          </p:cNvPr>
          <p:cNvSpPr/>
          <p:nvPr/>
        </p:nvSpPr>
        <p:spPr>
          <a:xfrm>
            <a:off x="5659771" y="1018528"/>
            <a:ext cx="872457" cy="603407"/>
          </a:xfrm>
          <a:prstGeom prst="rightArrow">
            <a:avLst/>
          </a:prstGeom>
          <a:solidFill>
            <a:srgbClr val="F91515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D5E93C6-9964-49F1-8957-9C5B67EAE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740" y="3554224"/>
            <a:ext cx="4680960" cy="25506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38100">
              <a:srgbClr val="FF0000">
                <a:alpha val="40000"/>
              </a:srgbClr>
            </a:glow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9A163B0-5BFA-46E5-AB16-FD48C11D3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10" y="3554224"/>
            <a:ext cx="4836851" cy="25506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38100">
              <a:srgbClr val="FF0000">
                <a:alpha val="40000"/>
              </a:srgbClr>
            </a:glow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1054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3368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分支规范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7080775-4840-4313-85CE-1B9BB28D1E24}"/>
              </a:ext>
            </a:extLst>
          </p:cNvPr>
          <p:cNvGrpSpPr/>
          <p:nvPr/>
        </p:nvGrpSpPr>
        <p:grpSpPr>
          <a:xfrm>
            <a:off x="6096000" y="947763"/>
            <a:ext cx="0" cy="4962474"/>
            <a:chOff x="6096000" y="1234983"/>
            <a:chExt cx="0" cy="4962474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EA3388E-9832-43BD-B007-10CB79766E20}"/>
                </a:ext>
              </a:extLst>
            </p:cNvPr>
            <p:cNvCxnSpPr/>
            <p:nvPr/>
          </p:nvCxnSpPr>
          <p:spPr bwMode="auto">
            <a:xfrm>
              <a:off x="6096000" y="1234983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BC3552E-CDF0-4637-8779-1F7DA68CF49A}"/>
                </a:ext>
              </a:extLst>
            </p:cNvPr>
            <p:cNvCxnSpPr/>
            <p:nvPr/>
          </p:nvCxnSpPr>
          <p:spPr bwMode="auto">
            <a:xfrm>
              <a:off x="6096000" y="1981155"/>
              <a:ext cx="0" cy="3436493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6D3B689-EB44-4D12-AF94-FF8573C747AE}"/>
                </a:ext>
              </a:extLst>
            </p:cNvPr>
            <p:cNvCxnSpPr/>
            <p:nvPr/>
          </p:nvCxnSpPr>
          <p:spPr bwMode="auto">
            <a:xfrm>
              <a:off x="6096000" y="5523285"/>
              <a:ext cx="0" cy="6741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C00000">
                  <a:alpha val="4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95D8B6-4C99-4793-919F-CE19101FBC47}"/>
              </a:ext>
            </a:extLst>
          </p:cNvPr>
          <p:cNvSpPr txBox="1"/>
          <p:nvPr/>
        </p:nvSpPr>
        <p:spPr>
          <a:xfrm>
            <a:off x="361307" y="1438737"/>
            <a:ext cx="54769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各个开发人员都在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分支上进行开发。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缺陷：容易将原来的版本覆盖；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导致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分支上的代码不可运行。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AA85585-C32B-4B8A-9233-3F553537151A}"/>
              </a:ext>
            </a:extLst>
          </p:cNvPr>
          <p:cNvSpPr txBox="1"/>
          <p:nvPr/>
        </p:nvSpPr>
        <p:spPr>
          <a:xfrm>
            <a:off x="418802" y="3809075"/>
            <a:ext cx="48957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大部分情况下都会拥有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个分支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，他们的职责分别是：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：永远处在即将发布状态。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：最新的开发状态。</a:t>
            </a:r>
            <a:endParaRPr lang="en-US" altLang="zh-CN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A04B8258-9B19-4947-9006-ABCCFC998CAA}"/>
              </a:ext>
            </a:extLst>
          </p:cNvPr>
          <p:cNvSpPr/>
          <p:nvPr/>
        </p:nvSpPr>
        <p:spPr>
          <a:xfrm rot="5400000">
            <a:off x="1691452" y="3110477"/>
            <a:ext cx="872457" cy="603407"/>
          </a:xfrm>
          <a:prstGeom prst="rightArrow">
            <a:avLst/>
          </a:prstGeom>
          <a:solidFill>
            <a:srgbClr val="F91515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6B9B509-0DAB-4619-9A77-944EE9BF2A09}"/>
              </a:ext>
            </a:extLst>
          </p:cNvPr>
          <p:cNvSpPr txBox="1"/>
          <p:nvPr/>
        </p:nvSpPr>
        <p:spPr>
          <a:xfrm>
            <a:off x="2429384" y="3177904"/>
            <a:ext cx="116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改进之后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2EB25DC-C6FB-4A74-9918-7407167D5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972" y="548031"/>
            <a:ext cx="4178204" cy="55953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152400">
              <a:srgbClr val="C00000">
                <a:alpha val="40000"/>
              </a:srgbClr>
            </a:glow>
            <a:outerShdw blurRad="55000" dist="18000" dir="5400000" algn="tl" rotWithShape="0">
              <a:srgbClr val="C00000">
                <a:alpha val="52000"/>
              </a:srgbClr>
            </a:outerShdw>
            <a:reflection endPos="0" dist="508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C61FB5CC-D215-4879-A862-D8D46A14DA1A}"/>
              </a:ext>
            </a:extLst>
          </p:cNvPr>
          <p:cNvSpPr txBox="1"/>
          <p:nvPr/>
        </p:nvSpPr>
        <p:spPr>
          <a:xfrm>
            <a:off x="1825977" y="1018528"/>
            <a:ext cx="1698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以前：</a:t>
            </a:r>
          </a:p>
        </p:txBody>
      </p:sp>
    </p:spTree>
    <p:extLst>
      <p:ext uri="{BB962C8B-B14F-4D97-AF65-F5344CB8AC3E}">
        <p14:creationId xmlns:p14="http://schemas.microsoft.com/office/powerpoint/2010/main" val="163892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8" grpId="0" animBg="1"/>
      <p:bldP spid="1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014506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580629" y="2443935"/>
            <a:ext cx="295465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移动组</a:t>
            </a:r>
          </a:p>
        </p:txBody>
      </p:sp>
    </p:spTree>
    <p:extLst>
      <p:ext uri="{BB962C8B-B14F-4D97-AF65-F5344CB8AC3E}">
        <p14:creationId xmlns:p14="http://schemas.microsoft.com/office/powerpoint/2010/main" val="25997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3155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组内合作 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移动组</a:t>
            </a: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D712E756-9FE9-4BA2-8E50-BF98C3C0B686}"/>
              </a:ext>
            </a:extLst>
          </p:cNvPr>
          <p:cNvSpPr>
            <a:spLocks/>
          </p:cNvSpPr>
          <p:nvPr/>
        </p:nvSpPr>
        <p:spPr bwMode="auto">
          <a:xfrm>
            <a:off x="995959" y="3262636"/>
            <a:ext cx="2933402" cy="707678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rgbClr val="F91515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5D41F9F8-095A-438E-A638-59E88278E1C8}"/>
              </a:ext>
            </a:extLst>
          </p:cNvPr>
          <p:cNvSpPr>
            <a:spLocks/>
          </p:cNvSpPr>
          <p:nvPr/>
        </p:nvSpPr>
        <p:spPr bwMode="auto">
          <a:xfrm>
            <a:off x="3627984" y="3374257"/>
            <a:ext cx="2937867" cy="707678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rgbClr val="C50E0E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FB3E04F-72EB-4EC6-8E82-D306A2EE96EF}"/>
              </a:ext>
            </a:extLst>
          </p:cNvPr>
          <p:cNvSpPr>
            <a:spLocks/>
          </p:cNvSpPr>
          <p:nvPr/>
        </p:nvSpPr>
        <p:spPr bwMode="auto">
          <a:xfrm>
            <a:off x="6168481" y="3262636"/>
            <a:ext cx="2931169" cy="707678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rgbClr val="F91515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0E4EC3B6-0A6D-4872-B2AC-7430F49176B2}"/>
              </a:ext>
            </a:extLst>
          </p:cNvPr>
          <p:cNvSpPr>
            <a:spLocks/>
          </p:cNvSpPr>
          <p:nvPr/>
        </p:nvSpPr>
        <p:spPr bwMode="auto">
          <a:xfrm>
            <a:off x="8800506" y="3372025"/>
            <a:ext cx="2933402" cy="707677"/>
          </a:xfrm>
          <a:custGeom>
            <a:avLst/>
            <a:gdLst>
              <a:gd name="T0" fmla="*/ 856 w 878"/>
              <a:gd name="T1" fmla="*/ 0 h 210"/>
              <a:gd name="T2" fmla="*/ 22 w 878"/>
              <a:gd name="T3" fmla="*/ 0 h 210"/>
              <a:gd name="T4" fmla="*/ 0 w 878"/>
              <a:gd name="T5" fmla="*/ 23 h 210"/>
              <a:gd name="T6" fmla="*/ 0 w 878"/>
              <a:gd name="T7" fmla="*/ 154 h 210"/>
              <a:gd name="T8" fmla="*/ 22 w 878"/>
              <a:gd name="T9" fmla="*/ 177 h 210"/>
              <a:gd name="T10" fmla="*/ 396 w 878"/>
              <a:gd name="T11" fmla="*/ 177 h 210"/>
              <a:gd name="T12" fmla="*/ 417 w 878"/>
              <a:gd name="T13" fmla="*/ 210 h 210"/>
              <a:gd name="T14" fmla="*/ 439 w 878"/>
              <a:gd name="T15" fmla="*/ 177 h 210"/>
              <a:gd name="T16" fmla="*/ 856 w 878"/>
              <a:gd name="T17" fmla="*/ 177 h 210"/>
              <a:gd name="T18" fmla="*/ 878 w 878"/>
              <a:gd name="T19" fmla="*/ 154 h 210"/>
              <a:gd name="T20" fmla="*/ 878 w 878"/>
              <a:gd name="T21" fmla="*/ 23 h 210"/>
              <a:gd name="T22" fmla="*/ 856 w 878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2" y="177"/>
                </a:cubicBezTo>
                <a:cubicBezTo>
                  <a:pt x="396" y="177"/>
                  <a:pt x="396" y="177"/>
                  <a:pt x="396" y="177"/>
                </a:cubicBezTo>
                <a:cubicBezTo>
                  <a:pt x="417" y="210"/>
                  <a:pt x="417" y="210"/>
                  <a:pt x="417" y="210"/>
                </a:cubicBezTo>
                <a:cubicBezTo>
                  <a:pt x="439" y="177"/>
                  <a:pt x="439" y="177"/>
                  <a:pt x="439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8" y="177"/>
                  <a:pt x="878" y="167"/>
                  <a:pt x="878" y="154"/>
                </a:cubicBezTo>
                <a:cubicBezTo>
                  <a:pt x="878" y="23"/>
                  <a:pt x="878" y="23"/>
                  <a:pt x="878" y="23"/>
                </a:cubicBezTo>
                <a:cubicBezTo>
                  <a:pt x="878" y="10"/>
                  <a:pt x="868" y="0"/>
                  <a:pt x="856" y="0"/>
                </a:cubicBezTo>
                <a:close/>
              </a:path>
            </a:pathLst>
          </a:custGeom>
          <a:solidFill>
            <a:srgbClr val="C50E0E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3" name="Group 7">
            <a:extLst>
              <a:ext uri="{FF2B5EF4-FFF2-40B4-BE49-F238E27FC236}">
                <a16:creationId xmlns:a16="http://schemas.microsoft.com/office/drawing/2014/main" id="{B2DB1D0C-A299-42C2-90FC-FF654DCBAB09}"/>
              </a:ext>
            </a:extLst>
          </p:cNvPr>
          <p:cNvGrpSpPr>
            <a:grpSpLocks/>
          </p:cNvGrpSpPr>
          <p:nvPr/>
        </p:nvGrpSpPr>
        <p:grpSpPr bwMode="auto">
          <a:xfrm>
            <a:off x="6418511" y="3541689"/>
            <a:ext cx="214313" cy="267891"/>
            <a:chOff x="0" y="0"/>
            <a:chExt cx="96" cy="120"/>
          </a:xfrm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A4DD2A57-0A2A-4C9D-927A-00334B4328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96" cy="120"/>
            </a:xfrm>
            <a:custGeom>
              <a:avLst/>
              <a:gdLst>
                <a:gd name="T0" fmla="*/ 0 w 96"/>
                <a:gd name="T1" fmla="*/ 0 h 120"/>
                <a:gd name="T2" fmla="*/ 0 w 96"/>
                <a:gd name="T3" fmla="*/ 120 h 120"/>
                <a:gd name="T4" fmla="*/ 66 w 96"/>
                <a:gd name="T5" fmla="*/ 120 h 120"/>
                <a:gd name="T6" fmla="*/ 96 w 96"/>
                <a:gd name="T7" fmla="*/ 89 h 120"/>
                <a:gd name="T8" fmla="*/ 96 w 96"/>
                <a:gd name="T9" fmla="*/ 0 h 120"/>
                <a:gd name="T10" fmla="*/ 0 w 96"/>
                <a:gd name="T11" fmla="*/ 0 h 120"/>
                <a:gd name="T12" fmla="*/ 9 w 96"/>
                <a:gd name="T13" fmla="*/ 11 h 120"/>
                <a:gd name="T14" fmla="*/ 86 w 96"/>
                <a:gd name="T15" fmla="*/ 11 h 120"/>
                <a:gd name="T16" fmla="*/ 86 w 96"/>
                <a:gd name="T17" fmla="*/ 82 h 120"/>
                <a:gd name="T18" fmla="*/ 60 w 96"/>
                <a:gd name="T19" fmla="*/ 82 h 120"/>
                <a:gd name="T20" fmla="*/ 60 w 96"/>
                <a:gd name="T21" fmla="*/ 109 h 120"/>
                <a:gd name="T22" fmla="*/ 9 w 96"/>
                <a:gd name="T23" fmla="*/ 109 h 120"/>
                <a:gd name="T24" fmla="*/ 9 w 96"/>
                <a:gd name="T25" fmla="*/ 11 h 120"/>
                <a:gd name="T26" fmla="*/ 80 w 96"/>
                <a:gd name="T27" fmla="*/ 92 h 120"/>
                <a:gd name="T28" fmla="*/ 69 w 96"/>
                <a:gd name="T29" fmla="*/ 101 h 120"/>
                <a:gd name="T30" fmla="*/ 69 w 96"/>
                <a:gd name="T31" fmla="*/ 92 h 120"/>
                <a:gd name="T32" fmla="*/ 80 w 96"/>
                <a:gd name="T33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6" h="120">
                  <a:moveTo>
                    <a:pt x="0" y="0"/>
                  </a:moveTo>
                  <a:lnTo>
                    <a:pt x="0" y="120"/>
                  </a:lnTo>
                  <a:lnTo>
                    <a:pt x="66" y="120"/>
                  </a:lnTo>
                  <a:lnTo>
                    <a:pt x="96" y="89"/>
                  </a:lnTo>
                  <a:lnTo>
                    <a:pt x="96" y="0"/>
                  </a:lnTo>
                  <a:lnTo>
                    <a:pt x="0" y="0"/>
                  </a:lnTo>
                  <a:close/>
                  <a:moveTo>
                    <a:pt x="9" y="11"/>
                  </a:moveTo>
                  <a:lnTo>
                    <a:pt x="86" y="11"/>
                  </a:lnTo>
                  <a:lnTo>
                    <a:pt x="86" y="82"/>
                  </a:lnTo>
                  <a:lnTo>
                    <a:pt x="60" y="82"/>
                  </a:lnTo>
                  <a:lnTo>
                    <a:pt x="60" y="109"/>
                  </a:lnTo>
                  <a:lnTo>
                    <a:pt x="9" y="109"/>
                  </a:lnTo>
                  <a:lnTo>
                    <a:pt x="9" y="11"/>
                  </a:lnTo>
                  <a:close/>
                  <a:moveTo>
                    <a:pt x="80" y="92"/>
                  </a:moveTo>
                  <a:lnTo>
                    <a:pt x="69" y="101"/>
                  </a:lnTo>
                  <a:lnTo>
                    <a:pt x="69" y="92"/>
                  </a:lnTo>
                  <a:lnTo>
                    <a:pt x="8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5" name="Rectangle 9">
              <a:extLst>
                <a:ext uri="{FF2B5EF4-FFF2-40B4-BE49-F238E27FC236}">
                  <a16:creationId xmlns:a16="http://schemas.microsoft.com/office/drawing/2014/main" id="{ABE7CB1C-18C4-476F-B6A8-A9244ADBF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" y="33"/>
              <a:ext cx="42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4D8D3AAE-2A75-4FF7-B87D-F3D52C362F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" y="61"/>
              <a:ext cx="27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7" name="Group 11">
            <a:extLst>
              <a:ext uri="{FF2B5EF4-FFF2-40B4-BE49-F238E27FC236}">
                <a16:creationId xmlns:a16="http://schemas.microsoft.com/office/drawing/2014/main" id="{5248708A-BA86-4C56-A723-21BE774689EA}"/>
              </a:ext>
            </a:extLst>
          </p:cNvPr>
          <p:cNvGrpSpPr>
            <a:grpSpLocks/>
          </p:cNvGrpSpPr>
          <p:nvPr/>
        </p:nvGrpSpPr>
        <p:grpSpPr bwMode="auto">
          <a:xfrm>
            <a:off x="9052770" y="3552850"/>
            <a:ext cx="261193" cy="243335"/>
            <a:chOff x="0" y="0"/>
            <a:chExt cx="117" cy="109"/>
          </a:xfrm>
          <a:solidFill>
            <a:schemeClr val="bg1"/>
          </a:solidFill>
        </p:grpSpPr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F4EA61F-F652-4F39-905C-406E47D10B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17" cy="109"/>
            </a:xfrm>
            <a:custGeom>
              <a:avLst/>
              <a:gdLst>
                <a:gd name="T0" fmla="*/ 100 w 117"/>
                <a:gd name="T1" fmla="*/ 38 h 109"/>
                <a:gd name="T2" fmla="*/ 100 w 117"/>
                <a:gd name="T3" fmla="*/ 0 h 109"/>
                <a:gd name="T4" fmla="*/ 0 w 117"/>
                <a:gd name="T5" fmla="*/ 0 h 109"/>
                <a:gd name="T6" fmla="*/ 0 w 117"/>
                <a:gd name="T7" fmla="*/ 82 h 109"/>
                <a:gd name="T8" fmla="*/ 24 w 117"/>
                <a:gd name="T9" fmla="*/ 82 h 109"/>
                <a:gd name="T10" fmla="*/ 24 w 117"/>
                <a:gd name="T11" fmla="*/ 109 h 109"/>
                <a:gd name="T12" fmla="*/ 54 w 117"/>
                <a:gd name="T13" fmla="*/ 82 h 109"/>
                <a:gd name="T14" fmla="*/ 57 w 117"/>
                <a:gd name="T15" fmla="*/ 82 h 109"/>
                <a:gd name="T16" fmla="*/ 57 w 117"/>
                <a:gd name="T17" fmla="*/ 99 h 109"/>
                <a:gd name="T18" fmla="*/ 60 w 117"/>
                <a:gd name="T19" fmla="*/ 99 h 109"/>
                <a:gd name="T20" fmla="*/ 117 w 117"/>
                <a:gd name="T21" fmla="*/ 99 h 109"/>
                <a:gd name="T22" fmla="*/ 117 w 117"/>
                <a:gd name="T23" fmla="*/ 43 h 109"/>
                <a:gd name="T24" fmla="*/ 117 w 117"/>
                <a:gd name="T25" fmla="*/ 38 h 109"/>
                <a:gd name="T26" fmla="*/ 100 w 117"/>
                <a:gd name="T27" fmla="*/ 38 h 109"/>
                <a:gd name="T28" fmla="*/ 51 w 117"/>
                <a:gd name="T29" fmla="*/ 71 h 109"/>
                <a:gd name="T30" fmla="*/ 34 w 117"/>
                <a:gd name="T31" fmla="*/ 86 h 109"/>
                <a:gd name="T32" fmla="*/ 34 w 117"/>
                <a:gd name="T33" fmla="*/ 71 h 109"/>
                <a:gd name="T34" fmla="*/ 10 w 117"/>
                <a:gd name="T35" fmla="*/ 71 h 109"/>
                <a:gd name="T36" fmla="*/ 10 w 117"/>
                <a:gd name="T37" fmla="*/ 9 h 109"/>
                <a:gd name="T38" fmla="*/ 90 w 117"/>
                <a:gd name="T39" fmla="*/ 9 h 109"/>
                <a:gd name="T40" fmla="*/ 90 w 117"/>
                <a:gd name="T41" fmla="*/ 38 h 109"/>
                <a:gd name="T42" fmla="*/ 57 w 117"/>
                <a:gd name="T43" fmla="*/ 38 h 109"/>
                <a:gd name="T44" fmla="*/ 57 w 117"/>
                <a:gd name="T45" fmla="*/ 71 h 109"/>
                <a:gd name="T46" fmla="*/ 51 w 117"/>
                <a:gd name="T47" fmla="*/ 71 h 109"/>
                <a:gd name="T48" fmla="*/ 108 w 117"/>
                <a:gd name="T49" fmla="*/ 89 h 109"/>
                <a:gd name="T50" fmla="*/ 67 w 117"/>
                <a:gd name="T51" fmla="*/ 89 h 109"/>
                <a:gd name="T52" fmla="*/ 67 w 117"/>
                <a:gd name="T53" fmla="*/ 47 h 109"/>
                <a:gd name="T54" fmla="*/ 108 w 117"/>
                <a:gd name="T55" fmla="*/ 47 h 109"/>
                <a:gd name="T56" fmla="*/ 108 w 117"/>
                <a:gd name="T57" fmla="*/ 8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109">
                  <a:moveTo>
                    <a:pt x="100" y="38"/>
                  </a:moveTo>
                  <a:lnTo>
                    <a:pt x="100" y="0"/>
                  </a:lnTo>
                  <a:lnTo>
                    <a:pt x="0" y="0"/>
                  </a:lnTo>
                  <a:lnTo>
                    <a:pt x="0" y="82"/>
                  </a:lnTo>
                  <a:lnTo>
                    <a:pt x="24" y="82"/>
                  </a:lnTo>
                  <a:lnTo>
                    <a:pt x="24" y="109"/>
                  </a:lnTo>
                  <a:lnTo>
                    <a:pt x="54" y="82"/>
                  </a:lnTo>
                  <a:lnTo>
                    <a:pt x="57" y="82"/>
                  </a:lnTo>
                  <a:lnTo>
                    <a:pt x="57" y="99"/>
                  </a:lnTo>
                  <a:lnTo>
                    <a:pt x="60" y="99"/>
                  </a:lnTo>
                  <a:lnTo>
                    <a:pt x="117" y="99"/>
                  </a:lnTo>
                  <a:lnTo>
                    <a:pt x="117" y="43"/>
                  </a:lnTo>
                  <a:lnTo>
                    <a:pt x="117" y="38"/>
                  </a:lnTo>
                  <a:lnTo>
                    <a:pt x="100" y="38"/>
                  </a:lnTo>
                  <a:close/>
                  <a:moveTo>
                    <a:pt x="51" y="71"/>
                  </a:moveTo>
                  <a:lnTo>
                    <a:pt x="34" y="86"/>
                  </a:lnTo>
                  <a:lnTo>
                    <a:pt x="34" y="71"/>
                  </a:lnTo>
                  <a:lnTo>
                    <a:pt x="10" y="71"/>
                  </a:lnTo>
                  <a:lnTo>
                    <a:pt x="10" y="9"/>
                  </a:lnTo>
                  <a:lnTo>
                    <a:pt x="90" y="9"/>
                  </a:lnTo>
                  <a:lnTo>
                    <a:pt x="90" y="38"/>
                  </a:lnTo>
                  <a:lnTo>
                    <a:pt x="57" y="38"/>
                  </a:lnTo>
                  <a:lnTo>
                    <a:pt x="57" y="71"/>
                  </a:lnTo>
                  <a:lnTo>
                    <a:pt x="51" y="71"/>
                  </a:lnTo>
                  <a:close/>
                  <a:moveTo>
                    <a:pt x="108" y="89"/>
                  </a:moveTo>
                  <a:lnTo>
                    <a:pt x="67" y="89"/>
                  </a:lnTo>
                  <a:lnTo>
                    <a:pt x="67" y="47"/>
                  </a:lnTo>
                  <a:lnTo>
                    <a:pt x="108" y="47"/>
                  </a:lnTo>
                  <a:lnTo>
                    <a:pt x="108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9" name="Rectangle 13">
              <a:extLst>
                <a:ext uri="{FF2B5EF4-FFF2-40B4-BE49-F238E27FC236}">
                  <a16:creationId xmlns:a16="http://schemas.microsoft.com/office/drawing/2014/main" id="{1AB50877-78BD-49D2-B399-7F437E79EB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64"/>
              <a:ext cx="10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20" name="Rectangle 14">
              <a:extLst>
                <a:ext uri="{FF2B5EF4-FFF2-40B4-BE49-F238E27FC236}">
                  <a16:creationId xmlns:a16="http://schemas.microsoft.com/office/drawing/2014/main" id="{79B97DD9-A3C1-47AC-AA21-2B0A076AB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" y="64"/>
              <a:ext cx="9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21" name="Group 15">
            <a:extLst>
              <a:ext uri="{FF2B5EF4-FFF2-40B4-BE49-F238E27FC236}">
                <a16:creationId xmlns:a16="http://schemas.microsoft.com/office/drawing/2014/main" id="{552D0583-DD77-4C0C-AB2D-77601F5B6BC4}"/>
              </a:ext>
            </a:extLst>
          </p:cNvPr>
          <p:cNvGrpSpPr>
            <a:grpSpLocks/>
          </p:cNvGrpSpPr>
          <p:nvPr/>
        </p:nvGrpSpPr>
        <p:grpSpPr bwMode="auto">
          <a:xfrm>
            <a:off x="3831134" y="3543921"/>
            <a:ext cx="261194" cy="263426"/>
            <a:chOff x="0" y="0"/>
            <a:chExt cx="117" cy="118"/>
          </a:xfrm>
          <a:solidFill>
            <a:schemeClr val="bg1"/>
          </a:solidFill>
        </p:grpSpPr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C5195E47-930C-467C-848E-014EA432A1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17" cy="118"/>
            </a:xfrm>
            <a:custGeom>
              <a:avLst/>
              <a:gdLst>
                <a:gd name="T0" fmla="*/ 117 w 117"/>
                <a:gd name="T1" fmla="*/ 21 h 118"/>
                <a:gd name="T2" fmla="*/ 107 w 117"/>
                <a:gd name="T3" fmla="*/ 21 h 118"/>
                <a:gd name="T4" fmla="*/ 78 w 117"/>
                <a:gd name="T5" fmla="*/ 21 h 118"/>
                <a:gd name="T6" fmla="*/ 78 w 117"/>
                <a:gd name="T7" fmla="*/ 0 h 118"/>
                <a:gd name="T8" fmla="*/ 39 w 117"/>
                <a:gd name="T9" fmla="*/ 0 h 118"/>
                <a:gd name="T10" fmla="*/ 39 w 117"/>
                <a:gd name="T11" fmla="*/ 21 h 118"/>
                <a:gd name="T12" fmla="*/ 11 w 117"/>
                <a:gd name="T13" fmla="*/ 21 h 118"/>
                <a:gd name="T14" fmla="*/ 0 w 117"/>
                <a:gd name="T15" fmla="*/ 21 h 118"/>
                <a:gd name="T16" fmla="*/ 0 w 117"/>
                <a:gd name="T17" fmla="*/ 31 h 118"/>
                <a:gd name="T18" fmla="*/ 11 w 117"/>
                <a:gd name="T19" fmla="*/ 31 h 118"/>
                <a:gd name="T20" fmla="*/ 11 w 117"/>
                <a:gd name="T21" fmla="*/ 118 h 118"/>
                <a:gd name="T22" fmla="*/ 107 w 117"/>
                <a:gd name="T23" fmla="*/ 118 h 118"/>
                <a:gd name="T24" fmla="*/ 107 w 117"/>
                <a:gd name="T25" fmla="*/ 31 h 118"/>
                <a:gd name="T26" fmla="*/ 117 w 117"/>
                <a:gd name="T27" fmla="*/ 31 h 118"/>
                <a:gd name="T28" fmla="*/ 117 w 117"/>
                <a:gd name="T29" fmla="*/ 21 h 118"/>
                <a:gd name="T30" fmla="*/ 50 w 117"/>
                <a:gd name="T31" fmla="*/ 10 h 118"/>
                <a:gd name="T32" fmla="*/ 68 w 117"/>
                <a:gd name="T33" fmla="*/ 10 h 118"/>
                <a:gd name="T34" fmla="*/ 68 w 117"/>
                <a:gd name="T35" fmla="*/ 21 h 118"/>
                <a:gd name="T36" fmla="*/ 50 w 117"/>
                <a:gd name="T37" fmla="*/ 21 h 118"/>
                <a:gd name="T38" fmla="*/ 50 w 117"/>
                <a:gd name="T39" fmla="*/ 10 h 118"/>
                <a:gd name="T40" fmla="*/ 95 w 117"/>
                <a:gd name="T41" fmla="*/ 105 h 118"/>
                <a:gd name="T42" fmla="*/ 21 w 117"/>
                <a:gd name="T43" fmla="*/ 105 h 118"/>
                <a:gd name="T44" fmla="*/ 21 w 117"/>
                <a:gd name="T45" fmla="*/ 31 h 118"/>
                <a:gd name="T46" fmla="*/ 39 w 117"/>
                <a:gd name="T47" fmla="*/ 31 h 118"/>
                <a:gd name="T48" fmla="*/ 78 w 117"/>
                <a:gd name="T49" fmla="*/ 31 h 118"/>
                <a:gd name="T50" fmla="*/ 95 w 117"/>
                <a:gd name="T51" fmla="*/ 31 h 118"/>
                <a:gd name="T52" fmla="*/ 95 w 117"/>
                <a:gd name="T53" fmla="*/ 10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118">
                  <a:moveTo>
                    <a:pt x="117" y="21"/>
                  </a:moveTo>
                  <a:lnTo>
                    <a:pt x="107" y="21"/>
                  </a:lnTo>
                  <a:lnTo>
                    <a:pt x="78" y="21"/>
                  </a:lnTo>
                  <a:lnTo>
                    <a:pt x="78" y="0"/>
                  </a:lnTo>
                  <a:lnTo>
                    <a:pt x="39" y="0"/>
                  </a:lnTo>
                  <a:lnTo>
                    <a:pt x="39" y="21"/>
                  </a:lnTo>
                  <a:lnTo>
                    <a:pt x="11" y="21"/>
                  </a:lnTo>
                  <a:lnTo>
                    <a:pt x="0" y="21"/>
                  </a:lnTo>
                  <a:lnTo>
                    <a:pt x="0" y="31"/>
                  </a:lnTo>
                  <a:lnTo>
                    <a:pt x="11" y="31"/>
                  </a:lnTo>
                  <a:lnTo>
                    <a:pt x="11" y="118"/>
                  </a:lnTo>
                  <a:lnTo>
                    <a:pt x="107" y="118"/>
                  </a:lnTo>
                  <a:lnTo>
                    <a:pt x="107" y="31"/>
                  </a:lnTo>
                  <a:lnTo>
                    <a:pt x="117" y="31"/>
                  </a:lnTo>
                  <a:lnTo>
                    <a:pt x="117" y="21"/>
                  </a:lnTo>
                  <a:close/>
                  <a:moveTo>
                    <a:pt x="50" y="10"/>
                  </a:moveTo>
                  <a:lnTo>
                    <a:pt x="68" y="10"/>
                  </a:lnTo>
                  <a:lnTo>
                    <a:pt x="68" y="21"/>
                  </a:lnTo>
                  <a:lnTo>
                    <a:pt x="50" y="21"/>
                  </a:lnTo>
                  <a:lnTo>
                    <a:pt x="50" y="10"/>
                  </a:lnTo>
                  <a:close/>
                  <a:moveTo>
                    <a:pt x="95" y="105"/>
                  </a:moveTo>
                  <a:lnTo>
                    <a:pt x="21" y="105"/>
                  </a:lnTo>
                  <a:lnTo>
                    <a:pt x="21" y="31"/>
                  </a:lnTo>
                  <a:lnTo>
                    <a:pt x="39" y="31"/>
                  </a:lnTo>
                  <a:lnTo>
                    <a:pt x="78" y="31"/>
                  </a:lnTo>
                  <a:lnTo>
                    <a:pt x="95" y="31"/>
                  </a:lnTo>
                  <a:lnTo>
                    <a:pt x="9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23" name="Rectangle 17">
              <a:extLst>
                <a:ext uri="{FF2B5EF4-FFF2-40B4-BE49-F238E27FC236}">
                  <a16:creationId xmlns:a16="http://schemas.microsoft.com/office/drawing/2014/main" id="{74518D6E-269E-4473-AFFC-131E7CAB57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" y="48"/>
              <a:ext cx="12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24" name="Rectangle 18">
              <a:extLst>
                <a:ext uri="{FF2B5EF4-FFF2-40B4-BE49-F238E27FC236}">
                  <a16:creationId xmlns:a16="http://schemas.microsoft.com/office/drawing/2014/main" id="{378CD0FE-FC2D-41D8-9FFE-6BFE74D9D9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" y="48"/>
              <a:ext cx="11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Group 19">
            <a:extLst>
              <a:ext uri="{FF2B5EF4-FFF2-40B4-BE49-F238E27FC236}">
                <a16:creationId xmlns:a16="http://schemas.microsoft.com/office/drawing/2014/main" id="{0DB524B2-1BB0-4000-8520-6EAC2E2B8F75}"/>
              </a:ext>
            </a:extLst>
          </p:cNvPr>
          <p:cNvGrpSpPr>
            <a:grpSpLocks/>
          </p:cNvGrpSpPr>
          <p:nvPr/>
        </p:nvGrpSpPr>
        <p:grpSpPr bwMode="auto">
          <a:xfrm>
            <a:off x="1199109" y="3541689"/>
            <a:ext cx="234404" cy="267891"/>
            <a:chOff x="0" y="0"/>
            <a:chExt cx="105" cy="120"/>
          </a:xfrm>
        </p:grpSpPr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97BCD783-A3E6-4BE1-9F22-FBDC2CF44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" y="47"/>
              <a:ext cx="53" cy="26"/>
            </a:xfrm>
            <a:custGeom>
              <a:avLst/>
              <a:gdLst>
                <a:gd name="T0" fmla="*/ 18 w 35"/>
                <a:gd name="T1" fmla="*/ 11 h 17"/>
                <a:gd name="T2" fmla="*/ 7 w 35"/>
                <a:gd name="T3" fmla="*/ 0 h 17"/>
                <a:gd name="T4" fmla="*/ 0 w 35"/>
                <a:gd name="T5" fmla="*/ 0 h 17"/>
                <a:gd name="T6" fmla="*/ 18 w 35"/>
                <a:gd name="T7" fmla="*/ 17 h 17"/>
                <a:gd name="T8" fmla="*/ 35 w 35"/>
                <a:gd name="T9" fmla="*/ 0 h 17"/>
                <a:gd name="T10" fmla="*/ 28 w 35"/>
                <a:gd name="T11" fmla="*/ 0 h 17"/>
                <a:gd name="T12" fmla="*/ 18 w 3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7">
                  <a:moveTo>
                    <a:pt x="18" y="11"/>
                  </a:moveTo>
                  <a:cubicBezTo>
                    <a:pt x="12" y="11"/>
                    <a:pt x="7" y="6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8" y="17"/>
                    <a:pt x="18" y="17"/>
                  </a:cubicBezTo>
                  <a:cubicBezTo>
                    <a:pt x="27" y="17"/>
                    <a:pt x="35" y="1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3" y="11"/>
                    <a:pt x="1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14ADD09-8AFE-4C4A-9598-4EB43F25C0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05" cy="120"/>
            </a:xfrm>
            <a:custGeom>
              <a:avLst/>
              <a:gdLst>
                <a:gd name="T0" fmla="*/ 105 w 105"/>
                <a:gd name="T1" fmla="*/ 0 h 120"/>
                <a:gd name="T2" fmla="*/ 23 w 105"/>
                <a:gd name="T3" fmla="*/ 0 h 120"/>
                <a:gd name="T4" fmla="*/ 23 w 105"/>
                <a:gd name="T5" fmla="*/ 18 h 120"/>
                <a:gd name="T6" fmla="*/ 0 w 105"/>
                <a:gd name="T7" fmla="*/ 18 h 120"/>
                <a:gd name="T8" fmla="*/ 0 w 105"/>
                <a:gd name="T9" fmla="*/ 120 h 120"/>
                <a:gd name="T10" fmla="*/ 89 w 105"/>
                <a:gd name="T11" fmla="*/ 120 h 120"/>
                <a:gd name="T12" fmla="*/ 89 w 105"/>
                <a:gd name="T13" fmla="*/ 97 h 120"/>
                <a:gd name="T14" fmla="*/ 105 w 105"/>
                <a:gd name="T15" fmla="*/ 97 h 120"/>
                <a:gd name="T16" fmla="*/ 105 w 105"/>
                <a:gd name="T17" fmla="*/ 0 h 120"/>
                <a:gd name="T18" fmla="*/ 78 w 105"/>
                <a:gd name="T19" fmla="*/ 109 h 120"/>
                <a:gd name="T20" fmla="*/ 11 w 105"/>
                <a:gd name="T21" fmla="*/ 109 h 120"/>
                <a:gd name="T22" fmla="*/ 11 w 105"/>
                <a:gd name="T23" fmla="*/ 29 h 120"/>
                <a:gd name="T24" fmla="*/ 23 w 105"/>
                <a:gd name="T25" fmla="*/ 29 h 120"/>
                <a:gd name="T26" fmla="*/ 78 w 105"/>
                <a:gd name="T27" fmla="*/ 29 h 120"/>
                <a:gd name="T28" fmla="*/ 78 w 105"/>
                <a:gd name="T29" fmla="*/ 97 h 120"/>
                <a:gd name="T30" fmla="*/ 78 w 105"/>
                <a:gd name="T31" fmla="*/ 109 h 120"/>
                <a:gd name="T32" fmla="*/ 96 w 105"/>
                <a:gd name="T33" fmla="*/ 86 h 120"/>
                <a:gd name="T34" fmla="*/ 89 w 105"/>
                <a:gd name="T35" fmla="*/ 86 h 120"/>
                <a:gd name="T36" fmla="*/ 89 w 105"/>
                <a:gd name="T37" fmla="*/ 18 h 120"/>
                <a:gd name="T38" fmla="*/ 32 w 105"/>
                <a:gd name="T39" fmla="*/ 18 h 120"/>
                <a:gd name="T40" fmla="*/ 32 w 105"/>
                <a:gd name="T41" fmla="*/ 11 h 120"/>
                <a:gd name="T42" fmla="*/ 96 w 105"/>
                <a:gd name="T43" fmla="*/ 11 h 120"/>
                <a:gd name="T44" fmla="*/ 96 w 105"/>
                <a:gd name="T45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120">
                  <a:moveTo>
                    <a:pt x="105" y="0"/>
                  </a:moveTo>
                  <a:lnTo>
                    <a:pt x="23" y="0"/>
                  </a:lnTo>
                  <a:lnTo>
                    <a:pt x="23" y="18"/>
                  </a:lnTo>
                  <a:lnTo>
                    <a:pt x="0" y="18"/>
                  </a:lnTo>
                  <a:lnTo>
                    <a:pt x="0" y="120"/>
                  </a:lnTo>
                  <a:lnTo>
                    <a:pt x="89" y="120"/>
                  </a:lnTo>
                  <a:lnTo>
                    <a:pt x="89" y="97"/>
                  </a:lnTo>
                  <a:lnTo>
                    <a:pt x="105" y="97"/>
                  </a:lnTo>
                  <a:lnTo>
                    <a:pt x="105" y="0"/>
                  </a:lnTo>
                  <a:close/>
                  <a:moveTo>
                    <a:pt x="78" y="109"/>
                  </a:moveTo>
                  <a:lnTo>
                    <a:pt x="11" y="109"/>
                  </a:lnTo>
                  <a:lnTo>
                    <a:pt x="11" y="29"/>
                  </a:lnTo>
                  <a:lnTo>
                    <a:pt x="23" y="29"/>
                  </a:lnTo>
                  <a:lnTo>
                    <a:pt x="78" y="29"/>
                  </a:lnTo>
                  <a:lnTo>
                    <a:pt x="78" y="97"/>
                  </a:lnTo>
                  <a:lnTo>
                    <a:pt x="78" y="109"/>
                  </a:lnTo>
                  <a:close/>
                  <a:moveTo>
                    <a:pt x="96" y="86"/>
                  </a:moveTo>
                  <a:lnTo>
                    <a:pt x="89" y="86"/>
                  </a:lnTo>
                  <a:lnTo>
                    <a:pt x="89" y="18"/>
                  </a:lnTo>
                  <a:lnTo>
                    <a:pt x="32" y="18"/>
                  </a:lnTo>
                  <a:lnTo>
                    <a:pt x="32" y="11"/>
                  </a:lnTo>
                  <a:lnTo>
                    <a:pt x="96" y="11"/>
                  </a:lnTo>
                  <a:lnTo>
                    <a:pt x="96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28" name="Text Box 22">
            <a:extLst>
              <a:ext uri="{FF2B5EF4-FFF2-40B4-BE49-F238E27FC236}">
                <a16:creationId xmlns:a16="http://schemas.microsoft.com/office/drawing/2014/main" id="{D6465A6E-6D7A-41E9-A40B-464C6F6080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2719" y="3523830"/>
            <a:ext cx="144142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</a:rPr>
              <a:t>确定组内负责人</a:t>
            </a:r>
          </a:p>
        </p:txBody>
      </p:sp>
      <p:sp>
        <p:nvSpPr>
          <p:cNvPr id="29" name="Text Box 23">
            <a:extLst>
              <a:ext uri="{FF2B5EF4-FFF2-40B4-BE49-F238E27FC236}">
                <a16:creationId xmlns:a16="http://schemas.microsoft.com/office/drawing/2014/main" id="{12CB4B2D-92D6-47DB-ACDA-DF7F3DB0EA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4836" y="3523830"/>
            <a:ext cx="90281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</a:rPr>
              <a:t>模块分工</a:t>
            </a:r>
          </a:p>
        </p:txBody>
      </p:sp>
      <p:sp>
        <p:nvSpPr>
          <p:cNvPr id="30" name="Text Box 24">
            <a:extLst>
              <a:ext uri="{FF2B5EF4-FFF2-40B4-BE49-F238E27FC236}">
                <a16:creationId xmlns:a16="http://schemas.microsoft.com/office/drawing/2014/main" id="{5E5EFD4B-2CC2-45D4-AE9B-D9466EB566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5516" y="3523830"/>
            <a:ext cx="108234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</a:rPr>
              <a:t>前后端对接</a:t>
            </a:r>
          </a:p>
        </p:txBody>
      </p:sp>
      <p:sp>
        <p:nvSpPr>
          <p:cNvPr id="31" name="Text Box 25">
            <a:extLst>
              <a:ext uri="{FF2B5EF4-FFF2-40B4-BE49-F238E27FC236}">
                <a16:creationId xmlns:a16="http://schemas.microsoft.com/office/drawing/2014/main" id="{190CF5B3-771A-45D2-BFAD-2495AD2ED4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14422" y="3523830"/>
            <a:ext cx="54373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</a:rPr>
              <a:t>测试</a:t>
            </a:r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138AC0A1-5490-45AE-B84C-FC9411CC1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469" y="2392483"/>
            <a:ext cx="165191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确定项目的负责人，</a:t>
            </a:r>
            <a:endParaRPr lang="en-US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对项目负责。</a:t>
            </a:r>
            <a:endParaRPr lang="en-GB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Text Box 30">
            <a:extLst>
              <a:ext uri="{FF2B5EF4-FFF2-40B4-BE49-F238E27FC236}">
                <a16:creationId xmlns:a16="http://schemas.microsoft.com/office/drawing/2014/main" id="{74C81EF9-7C60-4E9E-A21B-48CAA845F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4279" y="4294015"/>
            <a:ext cx="841897" cy="8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5063" dirty="0">
                <a:solidFill>
                  <a:srgbClr val="C00000"/>
                </a:solidFill>
              </a:rPr>
              <a:t>01</a:t>
            </a:r>
          </a:p>
        </p:txBody>
      </p:sp>
      <p:sp>
        <p:nvSpPr>
          <p:cNvPr id="37" name="Text Box 31">
            <a:extLst>
              <a:ext uri="{FF2B5EF4-FFF2-40B4-BE49-F238E27FC236}">
                <a16:creationId xmlns:a16="http://schemas.microsoft.com/office/drawing/2014/main" id="{DEDBB487-E343-415D-A696-D99037656B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8055" y="4294015"/>
            <a:ext cx="841897" cy="8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5063" dirty="0">
                <a:solidFill>
                  <a:srgbClr val="C00000"/>
                </a:solidFill>
              </a:rPr>
              <a:t>03</a:t>
            </a:r>
          </a:p>
        </p:txBody>
      </p:sp>
      <p:sp>
        <p:nvSpPr>
          <p:cNvPr id="38" name="Text Box 32">
            <a:extLst>
              <a:ext uri="{FF2B5EF4-FFF2-40B4-BE49-F238E27FC236}">
                <a16:creationId xmlns:a16="http://schemas.microsoft.com/office/drawing/2014/main" id="{BCE2FF20-134C-4C87-AFDD-039311470C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0953" y="2137496"/>
            <a:ext cx="841897" cy="8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5063" dirty="0">
                <a:solidFill>
                  <a:srgbClr val="C00000"/>
                </a:solidFill>
              </a:rPr>
              <a:t>02</a:t>
            </a:r>
          </a:p>
        </p:txBody>
      </p:sp>
      <p:sp>
        <p:nvSpPr>
          <p:cNvPr id="39" name="Text Box 33">
            <a:extLst>
              <a:ext uri="{FF2B5EF4-FFF2-40B4-BE49-F238E27FC236}">
                <a16:creationId xmlns:a16="http://schemas.microsoft.com/office/drawing/2014/main" id="{9A8E8C83-70D3-4E5A-A17F-C1AFED04EF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4728" y="2137496"/>
            <a:ext cx="841897" cy="87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5063" dirty="0">
                <a:solidFill>
                  <a:srgbClr val="C00000"/>
                </a:solidFill>
              </a:rPr>
              <a:t>04</a:t>
            </a:r>
          </a:p>
        </p:txBody>
      </p:sp>
      <p:sp>
        <p:nvSpPr>
          <p:cNvPr id="40" name="Rectangle 26">
            <a:extLst>
              <a:ext uri="{FF2B5EF4-FFF2-40B4-BE49-F238E27FC236}">
                <a16:creationId xmlns:a16="http://schemas.microsoft.com/office/drawing/2014/main" id="{D924DE20-0744-4686-B9C7-225037D28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1687" y="4294015"/>
            <a:ext cx="1651919" cy="608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通过需求分析，对功能模块进行分工合作。</a:t>
            </a:r>
            <a:endParaRPr lang="en-GB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D9C43EDA-BFA5-4EBE-9649-E37C72E5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7216" y="2392483"/>
            <a:ext cx="1651919" cy="608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按接口文档与后台进行对接。</a:t>
            </a:r>
            <a:endParaRPr lang="en-GB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F446B991-FA3E-433C-9152-266CEAAA42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1008" y="4294014"/>
            <a:ext cx="1651919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进行功能测试。</a:t>
            </a:r>
            <a:endParaRPr lang="en-GB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6973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 p14:presetBounceEnd="6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 p14:presetBounceEnd="6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 p14:presetBounceEnd="60000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 p14:presetBounceEnd="6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 p14:presetBounceEnd="6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nodeType="withEffect" p14:presetBounceEnd="6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60000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 animBg="1"/>
          <p:bldP spid="11" grpId="0" animBg="1"/>
          <p:bldP spid="12" grpId="0" animBg="1"/>
          <p:bldP spid="28" grpId="0"/>
          <p:bldP spid="29" grpId="0"/>
          <p:bldP spid="30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 animBg="1"/>
          <p:bldP spid="11" grpId="0" animBg="1"/>
          <p:bldP spid="12" grpId="0" animBg="1"/>
          <p:bldP spid="28" grpId="0"/>
          <p:bldP spid="29" grpId="0"/>
          <p:bldP spid="30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</p:bldLst>
      </p:timing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3617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确定组内负责人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140565F-F0FE-4C8B-8C4D-674C56B2971A}"/>
              </a:ext>
            </a:extLst>
          </p:cNvPr>
          <p:cNvSpPr/>
          <p:nvPr/>
        </p:nvSpPr>
        <p:spPr>
          <a:xfrm>
            <a:off x="5514154" y="1759145"/>
            <a:ext cx="7127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全权管理项目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与其他小组定期汇报项目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保持与组员的沟通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跟进项目开发进度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805A91B3-E5BE-472C-8B8F-ADE10EC45A7C}"/>
              </a:ext>
            </a:extLst>
          </p:cNvPr>
          <p:cNvGrpSpPr/>
          <p:nvPr/>
        </p:nvGrpSpPr>
        <p:grpSpPr>
          <a:xfrm>
            <a:off x="1526655" y="1924072"/>
            <a:ext cx="3245956" cy="2332044"/>
            <a:chOff x="4978401" y="3759201"/>
            <a:chExt cx="1308101" cy="939800"/>
          </a:xfrm>
        </p:grpSpPr>
        <p:sp>
          <p:nvSpPr>
            <p:cNvPr id="10" name="Freeform 248">
              <a:extLst>
                <a:ext uri="{FF2B5EF4-FFF2-40B4-BE49-F238E27FC236}">
                  <a16:creationId xmlns:a16="http://schemas.microsoft.com/office/drawing/2014/main" id="{5C1FB411-B1EF-48FA-9D46-9A19E448AD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3401" y="3852863"/>
              <a:ext cx="461963" cy="466725"/>
            </a:xfrm>
            <a:custGeom>
              <a:avLst/>
              <a:gdLst>
                <a:gd name="T0" fmla="*/ 123 w 123"/>
                <a:gd name="T1" fmla="*/ 64 h 124"/>
                <a:gd name="T2" fmla="*/ 123 w 123"/>
                <a:gd name="T3" fmla="*/ 59 h 124"/>
                <a:gd name="T4" fmla="*/ 107 w 123"/>
                <a:gd name="T5" fmla="*/ 50 h 124"/>
                <a:gd name="T6" fmla="*/ 102 w 123"/>
                <a:gd name="T7" fmla="*/ 38 h 124"/>
                <a:gd name="T8" fmla="*/ 107 w 123"/>
                <a:gd name="T9" fmla="*/ 20 h 124"/>
                <a:gd name="T10" fmla="*/ 103 w 123"/>
                <a:gd name="T11" fmla="*/ 16 h 124"/>
                <a:gd name="T12" fmla="*/ 85 w 123"/>
                <a:gd name="T13" fmla="*/ 21 h 124"/>
                <a:gd name="T14" fmla="*/ 73 w 123"/>
                <a:gd name="T15" fmla="*/ 16 h 124"/>
                <a:gd name="T16" fmla="*/ 64 w 123"/>
                <a:gd name="T17" fmla="*/ 0 h 124"/>
                <a:gd name="T18" fmla="*/ 58 w 123"/>
                <a:gd name="T19" fmla="*/ 0 h 124"/>
                <a:gd name="T20" fmla="*/ 50 w 123"/>
                <a:gd name="T21" fmla="*/ 17 h 124"/>
                <a:gd name="T22" fmla="*/ 37 w 123"/>
                <a:gd name="T23" fmla="*/ 22 h 124"/>
                <a:gd name="T24" fmla="*/ 19 w 123"/>
                <a:gd name="T25" fmla="*/ 17 h 124"/>
                <a:gd name="T26" fmla="*/ 16 w 123"/>
                <a:gd name="T27" fmla="*/ 20 h 124"/>
                <a:gd name="T28" fmla="*/ 21 w 123"/>
                <a:gd name="T29" fmla="*/ 38 h 124"/>
                <a:gd name="T30" fmla="*/ 16 w 123"/>
                <a:gd name="T31" fmla="*/ 51 h 124"/>
                <a:gd name="T32" fmla="*/ 0 w 123"/>
                <a:gd name="T33" fmla="*/ 60 h 124"/>
                <a:gd name="T34" fmla="*/ 0 w 123"/>
                <a:gd name="T35" fmla="*/ 65 h 124"/>
                <a:gd name="T36" fmla="*/ 16 w 123"/>
                <a:gd name="T37" fmla="*/ 74 h 124"/>
                <a:gd name="T38" fmla="*/ 21 w 123"/>
                <a:gd name="T39" fmla="*/ 86 h 124"/>
                <a:gd name="T40" fmla="*/ 16 w 123"/>
                <a:gd name="T41" fmla="*/ 104 h 124"/>
                <a:gd name="T42" fmla="*/ 20 w 123"/>
                <a:gd name="T43" fmla="*/ 108 h 124"/>
                <a:gd name="T44" fmla="*/ 38 w 123"/>
                <a:gd name="T45" fmla="*/ 102 h 124"/>
                <a:gd name="T46" fmla="*/ 50 w 123"/>
                <a:gd name="T47" fmla="*/ 107 h 124"/>
                <a:gd name="T48" fmla="*/ 59 w 123"/>
                <a:gd name="T49" fmla="*/ 124 h 124"/>
                <a:gd name="T50" fmla="*/ 65 w 123"/>
                <a:gd name="T51" fmla="*/ 123 h 124"/>
                <a:gd name="T52" fmla="*/ 74 w 123"/>
                <a:gd name="T53" fmla="*/ 107 h 124"/>
                <a:gd name="T54" fmla="*/ 86 w 123"/>
                <a:gd name="T55" fmla="*/ 102 h 124"/>
                <a:gd name="T56" fmla="*/ 104 w 123"/>
                <a:gd name="T57" fmla="*/ 107 h 124"/>
                <a:gd name="T58" fmla="*/ 107 w 123"/>
                <a:gd name="T59" fmla="*/ 103 h 124"/>
                <a:gd name="T60" fmla="*/ 102 w 123"/>
                <a:gd name="T61" fmla="*/ 85 h 124"/>
                <a:gd name="T62" fmla="*/ 107 w 123"/>
                <a:gd name="T63" fmla="*/ 73 h 124"/>
                <a:gd name="T64" fmla="*/ 123 w 123"/>
                <a:gd name="T65" fmla="*/ 64 h 124"/>
                <a:gd name="T66" fmla="*/ 83 w 123"/>
                <a:gd name="T67" fmla="*/ 82 h 124"/>
                <a:gd name="T68" fmla="*/ 41 w 123"/>
                <a:gd name="T69" fmla="*/ 83 h 124"/>
                <a:gd name="T70" fmla="*/ 41 w 123"/>
                <a:gd name="T71" fmla="*/ 41 h 124"/>
                <a:gd name="T72" fmla="*/ 82 w 123"/>
                <a:gd name="T73" fmla="*/ 41 h 124"/>
                <a:gd name="T74" fmla="*/ 83 w 123"/>
                <a:gd name="T75" fmla="*/ 8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124">
                  <a:moveTo>
                    <a:pt x="123" y="64"/>
                  </a:moveTo>
                  <a:cubicBezTo>
                    <a:pt x="123" y="59"/>
                    <a:pt x="123" y="59"/>
                    <a:pt x="123" y="59"/>
                  </a:cubicBezTo>
                  <a:cubicBezTo>
                    <a:pt x="123" y="54"/>
                    <a:pt x="116" y="50"/>
                    <a:pt x="107" y="50"/>
                  </a:cubicBezTo>
                  <a:cubicBezTo>
                    <a:pt x="106" y="46"/>
                    <a:pt x="104" y="41"/>
                    <a:pt x="102" y="38"/>
                  </a:cubicBezTo>
                  <a:cubicBezTo>
                    <a:pt x="108" y="31"/>
                    <a:pt x="110" y="23"/>
                    <a:pt x="107" y="20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100" y="13"/>
                    <a:pt x="92" y="15"/>
                    <a:pt x="85" y="21"/>
                  </a:cubicBezTo>
                  <a:cubicBezTo>
                    <a:pt x="81" y="19"/>
                    <a:pt x="77" y="17"/>
                    <a:pt x="73" y="16"/>
                  </a:cubicBezTo>
                  <a:cubicBezTo>
                    <a:pt x="72" y="7"/>
                    <a:pt x="68" y="0"/>
                    <a:pt x="6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4" y="0"/>
                    <a:pt x="50" y="7"/>
                    <a:pt x="50" y="17"/>
                  </a:cubicBezTo>
                  <a:cubicBezTo>
                    <a:pt x="45" y="18"/>
                    <a:pt x="41" y="19"/>
                    <a:pt x="37" y="22"/>
                  </a:cubicBezTo>
                  <a:cubicBezTo>
                    <a:pt x="31" y="16"/>
                    <a:pt x="23" y="13"/>
                    <a:pt x="19" y="1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4"/>
                    <a:pt x="15" y="32"/>
                    <a:pt x="21" y="38"/>
                  </a:cubicBezTo>
                  <a:cubicBezTo>
                    <a:pt x="19" y="42"/>
                    <a:pt x="17" y="46"/>
                    <a:pt x="16" y="51"/>
                  </a:cubicBezTo>
                  <a:cubicBezTo>
                    <a:pt x="7" y="51"/>
                    <a:pt x="0" y="55"/>
                    <a:pt x="0" y="6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70"/>
                    <a:pt x="7" y="74"/>
                    <a:pt x="16" y="74"/>
                  </a:cubicBezTo>
                  <a:cubicBezTo>
                    <a:pt x="17" y="78"/>
                    <a:pt x="19" y="82"/>
                    <a:pt x="21" y="86"/>
                  </a:cubicBezTo>
                  <a:cubicBezTo>
                    <a:pt x="15" y="93"/>
                    <a:pt x="13" y="101"/>
                    <a:pt x="16" y="104"/>
                  </a:cubicBezTo>
                  <a:cubicBezTo>
                    <a:pt x="20" y="108"/>
                    <a:pt x="20" y="108"/>
                    <a:pt x="20" y="108"/>
                  </a:cubicBezTo>
                  <a:cubicBezTo>
                    <a:pt x="24" y="111"/>
                    <a:pt x="31" y="109"/>
                    <a:pt x="38" y="102"/>
                  </a:cubicBezTo>
                  <a:cubicBezTo>
                    <a:pt x="42" y="105"/>
                    <a:pt x="46" y="106"/>
                    <a:pt x="50" y="107"/>
                  </a:cubicBezTo>
                  <a:cubicBezTo>
                    <a:pt x="51" y="116"/>
                    <a:pt x="55" y="124"/>
                    <a:pt x="59" y="124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69" y="123"/>
                    <a:pt x="73" y="116"/>
                    <a:pt x="74" y="107"/>
                  </a:cubicBezTo>
                  <a:cubicBezTo>
                    <a:pt x="78" y="106"/>
                    <a:pt x="82" y="104"/>
                    <a:pt x="86" y="102"/>
                  </a:cubicBezTo>
                  <a:cubicBezTo>
                    <a:pt x="93" y="108"/>
                    <a:pt x="100" y="110"/>
                    <a:pt x="104" y="107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11" y="100"/>
                    <a:pt x="108" y="92"/>
                    <a:pt x="102" y="85"/>
                  </a:cubicBezTo>
                  <a:cubicBezTo>
                    <a:pt x="104" y="81"/>
                    <a:pt x="106" y="77"/>
                    <a:pt x="107" y="73"/>
                  </a:cubicBezTo>
                  <a:cubicBezTo>
                    <a:pt x="116" y="73"/>
                    <a:pt x="123" y="69"/>
                    <a:pt x="123" y="64"/>
                  </a:cubicBezTo>
                  <a:close/>
                  <a:moveTo>
                    <a:pt x="83" y="82"/>
                  </a:moveTo>
                  <a:cubicBezTo>
                    <a:pt x="71" y="94"/>
                    <a:pt x="52" y="94"/>
                    <a:pt x="41" y="83"/>
                  </a:cubicBezTo>
                  <a:cubicBezTo>
                    <a:pt x="29" y="71"/>
                    <a:pt x="29" y="53"/>
                    <a:pt x="41" y="41"/>
                  </a:cubicBezTo>
                  <a:cubicBezTo>
                    <a:pt x="52" y="30"/>
                    <a:pt x="71" y="29"/>
                    <a:pt x="82" y="41"/>
                  </a:cubicBezTo>
                  <a:cubicBezTo>
                    <a:pt x="94" y="52"/>
                    <a:pt x="94" y="71"/>
                    <a:pt x="83" y="8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249">
              <a:extLst>
                <a:ext uri="{FF2B5EF4-FFF2-40B4-BE49-F238E27FC236}">
                  <a16:creationId xmlns:a16="http://schemas.microsoft.com/office/drawing/2014/main" id="{67FE20C4-23CE-4261-813F-6E37328AA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27714" y="4262438"/>
              <a:ext cx="379413" cy="379413"/>
            </a:xfrm>
            <a:custGeom>
              <a:avLst/>
              <a:gdLst>
                <a:gd name="T0" fmla="*/ 89 w 101"/>
                <a:gd name="T1" fmla="*/ 53 h 101"/>
                <a:gd name="T2" fmla="*/ 88 w 101"/>
                <a:gd name="T3" fmla="*/ 42 h 101"/>
                <a:gd name="T4" fmla="*/ 97 w 101"/>
                <a:gd name="T5" fmla="*/ 30 h 101"/>
                <a:gd name="T6" fmla="*/ 95 w 101"/>
                <a:gd name="T7" fmla="*/ 26 h 101"/>
                <a:gd name="T8" fmla="*/ 80 w 101"/>
                <a:gd name="T9" fmla="*/ 25 h 101"/>
                <a:gd name="T10" fmla="*/ 72 w 101"/>
                <a:gd name="T11" fmla="*/ 18 h 101"/>
                <a:gd name="T12" fmla="*/ 69 w 101"/>
                <a:gd name="T13" fmla="*/ 3 h 101"/>
                <a:gd name="T14" fmla="*/ 65 w 101"/>
                <a:gd name="T15" fmla="*/ 1 h 101"/>
                <a:gd name="T16" fmla="*/ 53 w 101"/>
                <a:gd name="T17" fmla="*/ 12 h 101"/>
                <a:gd name="T18" fmla="*/ 43 w 101"/>
                <a:gd name="T19" fmla="*/ 12 h 101"/>
                <a:gd name="T20" fmla="*/ 30 w 101"/>
                <a:gd name="T21" fmla="*/ 4 h 101"/>
                <a:gd name="T22" fmla="*/ 26 w 101"/>
                <a:gd name="T23" fmla="*/ 6 h 101"/>
                <a:gd name="T24" fmla="*/ 25 w 101"/>
                <a:gd name="T25" fmla="*/ 21 h 101"/>
                <a:gd name="T26" fmla="*/ 18 w 101"/>
                <a:gd name="T27" fmla="*/ 29 h 101"/>
                <a:gd name="T28" fmla="*/ 3 w 101"/>
                <a:gd name="T29" fmla="*/ 32 h 101"/>
                <a:gd name="T30" fmla="*/ 2 w 101"/>
                <a:gd name="T31" fmla="*/ 36 h 101"/>
                <a:gd name="T32" fmla="*/ 12 w 101"/>
                <a:gd name="T33" fmla="*/ 47 h 101"/>
                <a:gd name="T34" fmla="*/ 13 w 101"/>
                <a:gd name="T35" fmla="*/ 58 h 101"/>
                <a:gd name="T36" fmla="*/ 4 w 101"/>
                <a:gd name="T37" fmla="*/ 71 h 101"/>
                <a:gd name="T38" fmla="*/ 6 w 101"/>
                <a:gd name="T39" fmla="*/ 75 h 101"/>
                <a:gd name="T40" fmla="*/ 21 w 101"/>
                <a:gd name="T41" fmla="*/ 76 h 101"/>
                <a:gd name="T42" fmla="*/ 30 w 101"/>
                <a:gd name="T43" fmla="*/ 83 h 101"/>
                <a:gd name="T44" fmla="*/ 32 w 101"/>
                <a:gd name="T45" fmla="*/ 98 h 101"/>
                <a:gd name="T46" fmla="*/ 36 w 101"/>
                <a:gd name="T47" fmla="*/ 99 h 101"/>
                <a:gd name="T48" fmla="*/ 48 w 101"/>
                <a:gd name="T49" fmla="*/ 89 h 101"/>
                <a:gd name="T50" fmla="*/ 59 w 101"/>
                <a:gd name="T51" fmla="*/ 88 h 101"/>
                <a:gd name="T52" fmla="*/ 71 w 101"/>
                <a:gd name="T53" fmla="*/ 97 h 101"/>
                <a:gd name="T54" fmla="*/ 75 w 101"/>
                <a:gd name="T55" fmla="*/ 95 h 101"/>
                <a:gd name="T56" fmla="*/ 76 w 101"/>
                <a:gd name="T57" fmla="*/ 80 h 101"/>
                <a:gd name="T58" fmla="*/ 83 w 101"/>
                <a:gd name="T59" fmla="*/ 71 h 101"/>
                <a:gd name="T60" fmla="*/ 98 w 101"/>
                <a:gd name="T61" fmla="*/ 69 h 101"/>
                <a:gd name="T62" fmla="*/ 100 w 101"/>
                <a:gd name="T63" fmla="*/ 64 h 101"/>
                <a:gd name="T64" fmla="*/ 89 w 101"/>
                <a:gd name="T65" fmla="*/ 53 h 101"/>
                <a:gd name="T66" fmla="*/ 61 w 101"/>
                <a:gd name="T67" fmla="*/ 72 h 101"/>
                <a:gd name="T68" fmla="*/ 29 w 101"/>
                <a:gd name="T69" fmla="*/ 61 h 101"/>
                <a:gd name="T70" fmla="*/ 40 w 101"/>
                <a:gd name="T71" fmla="*/ 28 h 101"/>
                <a:gd name="T72" fmla="*/ 72 w 101"/>
                <a:gd name="T73" fmla="*/ 39 h 101"/>
                <a:gd name="T74" fmla="*/ 61 w 101"/>
                <a:gd name="T75" fmla="*/ 7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89" y="53"/>
                  </a:moveTo>
                  <a:cubicBezTo>
                    <a:pt x="89" y="50"/>
                    <a:pt x="89" y="46"/>
                    <a:pt x="88" y="42"/>
                  </a:cubicBezTo>
                  <a:cubicBezTo>
                    <a:pt x="95" y="39"/>
                    <a:pt x="99" y="33"/>
                    <a:pt x="97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2"/>
                    <a:pt x="87" y="22"/>
                    <a:pt x="80" y="25"/>
                  </a:cubicBezTo>
                  <a:cubicBezTo>
                    <a:pt x="77" y="22"/>
                    <a:pt x="75" y="20"/>
                    <a:pt x="72" y="18"/>
                  </a:cubicBezTo>
                  <a:cubicBezTo>
                    <a:pt x="74" y="11"/>
                    <a:pt x="73" y="4"/>
                    <a:pt x="69" y="3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0"/>
                    <a:pt x="56" y="5"/>
                    <a:pt x="53" y="12"/>
                  </a:cubicBezTo>
                  <a:cubicBezTo>
                    <a:pt x="50" y="11"/>
                    <a:pt x="46" y="12"/>
                    <a:pt x="43" y="12"/>
                  </a:cubicBezTo>
                  <a:cubicBezTo>
                    <a:pt x="39" y="6"/>
                    <a:pt x="33" y="2"/>
                    <a:pt x="30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2" y="7"/>
                    <a:pt x="22" y="14"/>
                    <a:pt x="25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1" y="27"/>
                    <a:pt x="4" y="28"/>
                    <a:pt x="3" y="32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40"/>
                    <a:pt x="5" y="45"/>
                    <a:pt x="12" y="47"/>
                  </a:cubicBezTo>
                  <a:cubicBezTo>
                    <a:pt x="12" y="51"/>
                    <a:pt x="12" y="55"/>
                    <a:pt x="13" y="58"/>
                  </a:cubicBezTo>
                  <a:cubicBezTo>
                    <a:pt x="6" y="62"/>
                    <a:pt x="2" y="67"/>
                    <a:pt x="4" y="71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8" y="78"/>
                    <a:pt x="14" y="79"/>
                    <a:pt x="21" y="76"/>
                  </a:cubicBezTo>
                  <a:cubicBezTo>
                    <a:pt x="24" y="78"/>
                    <a:pt x="27" y="81"/>
                    <a:pt x="30" y="83"/>
                  </a:cubicBezTo>
                  <a:cubicBezTo>
                    <a:pt x="27" y="90"/>
                    <a:pt x="29" y="97"/>
                    <a:pt x="32" y="98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40" y="101"/>
                    <a:pt x="45" y="96"/>
                    <a:pt x="48" y="89"/>
                  </a:cubicBezTo>
                  <a:cubicBezTo>
                    <a:pt x="51" y="89"/>
                    <a:pt x="55" y="89"/>
                    <a:pt x="59" y="88"/>
                  </a:cubicBezTo>
                  <a:cubicBezTo>
                    <a:pt x="62" y="95"/>
                    <a:pt x="68" y="99"/>
                    <a:pt x="71" y="97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79" y="93"/>
                    <a:pt x="79" y="87"/>
                    <a:pt x="76" y="80"/>
                  </a:cubicBezTo>
                  <a:cubicBezTo>
                    <a:pt x="79" y="77"/>
                    <a:pt x="81" y="74"/>
                    <a:pt x="83" y="71"/>
                  </a:cubicBezTo>
                  <a:cubicBezTo>
                    <a:pt x="90" y="73"/>
                    <a:pt x="97" y="72"/>
                    <a:pt x="98" y="69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1"/>
                    <a:pt x="96" y="56"/>
                    <a:pt x="89" y="53"/>
                  </a:cubicBezTo>
                  <a:close/>
                  <a:moveTo>
                    <a:pt x="61" y="72"/>
                  </a:moveTo>
                  <a:cubicBezTo>
                    <a:pt x="49" y="78"/>
                    <a:pt x="35" y="73"/>
                    <a:pt x="29" y="61"/>
                  </a:cubicBezTo>
                  <a:cubicBezTo>
                    <a:pt x="23" y="49"/>
                    <a:pt x="28" y="34"/>
                    <a:pt x="40" y="28"/>
                  </a:cubicBezTo>
                  <a:cubicBezTo>
                    <a:pt x="52" y="23"/>
                    <a:pt x="66" y="27"/>
                    <a:pt x="72" y="39"/>
                  </a:cubicBezTo>
                  <a:cubicBezTo>
                    <a:pt x="78" y="52"/>
                    <a:pt x="73" y="66"/>
                    <a:pt x="61" y="7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250">
              <a:extLst>
                <a:ext uri="{FF2B5EF4-FFF2-40B4-BE49-F238E27FC236}">
                  <a16:creationId xmlns:a16="http://schemas.microsoft.com/office/drawing/2014/main" id="{9F331180-64AA-4CFA-929C-6CD45E77FE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6476" y="4086226"/>
              <a:ext cx="187325" cy="187325"/>
            </a:xfrm>
            <a:custGeom>
              <a:avLst/>
              <a:gdLst>
                <a:gd name="T0" fmla="*/ 44 w 50"/>
                <a:gd name="T1" fmla="*/ 27 h 50"/>
                <a:gd name="T2" fmla="*/ 44 w 50"/>
                <a:gd name="T3" fmla="*/ 21 h 50"/>
                <a:gd name="T4" fmla="*/ 48 w 50"/>
                <a:gd name="T5" fmla="*/ 15 h 50"/>
                <a:gd name="T6" fmla="*/ 47 w 50"/>
                <a:gd name="T7" fmla="*/ 13 h 50"/>
                <a:gd name="T8" fmla="*/ 39 w 50"/>
                <a:gd name="T9" fmla="*/ 13 h 50"/>
                <a:gd name="T10" fmla="*/ 35 w 50"/>
                <a:gd name="T11" fmla="*/ 9 h 50"/>
                <a:gd name="T12" fmla="*/ 34 w 50"/>
                <a:gd name="T13" fmla="*/ 2 h 50"/>
                <a:gd name="T14" fmla="*/ 32 w 50"/>
                <a:gd name="T15" fmla="*/ 1 h 50"/>
                <a:gd name="T16" fmla="*/ 26 w 50"/>
                <a:gd name="T17" fmla="*/ 6 h 50"/>
                <a:gd name="T18" fmla="*/ 21 w 50"/>
                <a:gd name="T19" fmla="*/ 6 h 50"/>
                <a:gd name="T20" fmla="*/ 15 w 50"/>
                <a:gd name="T21" fmla="*/ 2 h 50"/>
                <a:gd name="T22" fmla="*/ 13 w 50"/>
                <a:gd name="T23" fmla="*/ 3 h 50"/>
                <a:gd name="T24" fmla="*/ 12 w 50"/>
                <a:gd name="T25" fmla="*/ 11 h 50"/>
                <a:gd name="T26" fmla="*/ 9 w 50"/>
                <a:gd name="T27" fmla="*/ 15 h 50"/>
                <a:gd name="T28" fmla="*/ 1 w 50"/>
                <a:gd name="T29" fmla="*/ 16 h 50"/>
                <a:gd name="T30" fmla="*/ 1 w 50"/>
                <a:gd name="T31" fmla="*/ 18 h 50"/>
                <a:gd name="T32" fmla="*/ 6 w 50"/>
                <a:gd name="T33" fmla="*/ 24 h 50"/>
                <a:gd name="T34" fmla="*/ 6 w 50"/>
                <a:gd name="T35" fmla="*/ 29 h 50"/>
                <a:gd name="T36" fmla="*/ 2 w 50"/>
                <a:gd name="T37" fmla="*/ 35 h 50"/>
                <a:gd name="T38" fmla="*/ 3 w 50"/>
                <a:gd name="T39" fmla="*/ 37 h 50"/>
                <a:gd name="T40" fmla="*/ 10 w 50"/>
                <a:gd name="T41" fmla="*/ 38 h 50"/>
                <a:gd name="T42" fmla="*/ 15 w 50"/>
                <a:gd name="T43" fmla="*/ 41 h 50"/>
                <a:gd name="T44" fmla="*/ 16 w 50"/>
                <a:gd name="T45" fmla="*/ 49 h 50"/>
                <a:gd name="T46" fmla="*/ 18 w 50"/>
                <a:gd name="T47" fmla="*/ 49 h 50"/>
                <a:gd name="T48" fmla="*/ 24 w 50"/>
                <a:gd name="T49" fmla="*/ 44 h 50"/>
                <a:gd name="T50" fmla="*/ 29 w 50"/>
                <a:gd name="T51" fmla="*/ 44 h 50"/>
                <a:gd name="T52" fmla="*/ 35 w 50"/>
                <a:gd name="T53" fmla="*/ 48 h 50"/>
                <a:gd name="T54" fmla="*/ 37 w 50"/>
                <a:gd name="T55" fmla="*/ 47 h 50"/>
                <a:gd name="T56" fmla="*/ 37 w 50"/>
                <a:gd name="T57" fmla="*/ 40 h 50"/>
                <a:gd name="T58" fmla="*/ 41 w 50"/>
                <a:gd name="T59" fmla="*/ 36 h 50"/>
                <a:gd name="T60" fmla="*/ 49 w 50"/>
                <a:gd name="T61" fmla="*/ 34 h 50"/>
                <a:gd name="T62" fmla="*/ 49 w 50"/>
                <a:gd name="T63" fmla="*/ 32 h 50"/>
                <a:gd name="T64" fmla="*/ 44 w 50"/>
                <a:gd name="T65" fmla="*/ 27 h 50"/>
                <a:gd name="T66" fmla="*/ 30 w 50"/>
                <a:gd name="T67" fmla="*/ 36 h 50"/>
                <a:gd name="T68" fmla="*/ 14 w 50"/>
                <a:gd name="T69" fmla="*/ 31 h 50"/>
                <a:gd name="T70" fmla="*/ 20 w 50"/>
                <a:gd name="T71" fmla="*/ 14 h 50"/>
                <a:gd name="T72" fmla="*/ 36 w 50"/>
                <a:gd name="T73" fmla="*/ 20 h 50"/>
                <a:gd name="T74" fmla="*/ 30 w 50"/>
                <a:gd name="T75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50">
                  <a:moveTo>
                    <a:pt x="44" y="27"/>
                  </a:moveTo>
                  <a:cubicBezTo>
                    <a:pt x="44" y="25"/>
                    <a:pt x="44" y="23"/>
                    <a:pt x="44" y="21"/>
                  </a:cubicBezTo>
                  <a:cubicBezTo>
                    <a:pt x="47" y="19"/>
                    <a:pt x="49" y="17"/>
                    <a:pt x="48" y="15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1"/>
                    <a:pt x="43" y="11"/>
                    <a:pt x="39" y="13"/>
                  </a:cubicBezTo>
                  <a:cubicBezTo>
                    <a:pt x="38" y="11"/>
                    <a:pt x="37" y="10"/>
                    <a:pt x="35" y="9"/>
                  </a:cubicBezTo>
                  <a:cubicBezTo>
                    <a:pt x="36" y="6"/>
                    <a:pt x="36" y="2"/>
                    <a:pt x="34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0"/>
                    <a:pt x="28" y="3"/>
                    <a:pt x="26" y="6"/>
                  </a:cubicBezTo>
                  <a:cubicBezTo>
                    <a:pt x="25" y="6"/>
                    <a:pt x="23" y="6"/>
                    <a:pt x="21" y="6"/>
                  </a:cubicBezTo>
                  <a:cubicBezTo>
                    <a:pt x="19" y="3"/>
                    <a:pt x="16" y="1"/>
                    <a:pt x="15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1" y="4"/>
                    <a:pt x="11" y="7"/>
                    <a:pt x="12" y="11"/>
                  </a:cubicBezTo>
                  <a:cubicBezTo>
                    <a:pt x="11" y="12"/>
                    <a:pt x="10" y="13"/>
                    <a:pt x="9" y="15"/>
                  </a:cubicBezTo>
                  <a:cubicBezTo>
                    <a:pt x="5" y="14"/>
                    <a:pt x="2" y="14"/>
                    <a:pt x="1" y="16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2" y="22"/>
                    <a:pt x="6" y="24"/>
                  </a:cubicBezTo>
                  <a:cubicBezTo>
                    <a:pt x="6" y="26"/>
                    <a:pt x="6" y="27"/>
                    <a:pt x="6" y="29"/>
                  </a:cubicBezTo>
                  <a:cubicBezTo>
                    <a:pt x="3" y="31"/>
                    <a:pt x="1" y="34"/>
                    <a:pt x="2" y="35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4" y="39"/>
                    <a:pt x="7" y="39"/>
                    <a:pt x="10" y="38"/>
                  </a:cubicBezTo>
                  <a:cubicBezTo>
                    <a:pt x="12" y="39"/>
                    <a:pt x="13" y="40"/>
                    <a:pt x="15" y="41"/>
                  </a:cubicBezTo>
                  <a:cubicBezTo>
                    <a:pt x="14" y="45"/>
                    <a:pt x="14" y="48"/>
                    <a:pt x="16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20" y="50"/>
                    <a:pt x="22" y="48"/>
                    <a:pt x="24" y="44"/>
                  </a:cubicBezTo>
                  <a:cubicBezTo>
                    <a:pt x="25" y="44"/>
                    <a:pt x="27" y="44"/>
                    <a:pt x="29" y="44"/>
                  </a:cubicBezTo>
                  <a:cubicBezTo>
                    <a:pt x="31" y="47"/>
                    <a:pt x="34" y="49"/>
                    <a:pt x="35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9" y="46"/>
                    <a:pt x="39" y="43"/>
                    <a:pt x="37" y="40"/>
                  </a:cubicBezTo>
                  <a:cubicBezTo>
                    <a:pt x="39" y="38"/>
                    <a:pt x="40" y="37"/>
                    <a:pt x="41" y="36"/>
                  </a:cubicBezTo>
                  <a:cubicBezTo>
                    <a:pt x="45" y="37"/>
                    <a:pt x="48" y="36"/>
                    <a:pt x="49" y="34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50" y="30"/>
                    <a:pt x="48" y="28"/>
                    <a:pt x="44" y="27"/>
                  </a:cubicBezTo>
                  <a:close/>
                  <a:moveTo>
                    <a:pt x="30" y="36"/>
                  </a:moveTo>
                  <a:cubicBezTo>
                    <a:pt x="24" y="39"/>
                    <a:pt x="17" y="37"/>
                    <a:pt x="14" y="31"/>
                  </a:cubicBezTo>
                  <a:cubicBezTo>
                    <a:pt x="11" y="25"/>
                    <a:pt x="14" y="17"/>
                    <a:pt x="20" y="14"/>
                  </a:cubicBezTo>
                  <a:cubicBezTo>
                    <a:pt x="26" y="11"/>
                    <a:pt x="33" y="14"/>
                    <a:pt x="36" y="20"/>
                  </a:cubicBezTo>
                  <a:cubicBezTo>
                    <a:pt x="39" y="26"/>
                    <a:pt x="36" y="33"/>
                    <a:pt x="30" y="36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251">
              <a:extLst>
                <a:ext uri="{FF2B5EF4-FFF2-40B4-BE49-F238E27FC236}">
                  <a16:creationId xmlns:a16="http://schemas.microsoft.com/office/drawing/2014/main" id="{D6EB5D74-29A0-4563-A684-4D4379DA96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5464" y="3846513"/>
              <a:ext cx="481013" cy="479425"/>
            </a:xfrm>
            <a:custGeom>
              <a:avLst/>
              <a:gdLst>
                <a:gd name="T0" fmla="*/ 66 w 128"/>
                <a:gd name="T1" fmla="*/ 4 h 128"/>
                <a:gd name="T2" fmla="*/ 72 w 128"/>
                <a:gd name="T3" fmla="*/ 20 h 128"/>
                <a:gd name="T4" fmla="*/ 86 w 128"/>
                <a:gd name="T5" fmla="*/ 25 h 128"/>
                <a:gd name="T6" fmla="*/ 91 w 128"/>
                <a:gd name="T7" fmla="*/ 25 h 128"/>
                <a:gd name="T8" fmla="*/ 104 w 128"/>
                <a:gd name="T9" fmla="*/ 19 h 128"/>
                <a:gd name="T10" fmla="*/ 102 w 128"/>
                <a:gd name="T11" fmla="*/ 36 h 128"/>
                <a:gd name="T12" fmla="*/ 102 w 128"/>
                <a:gd name="T13" fmla="*/ 41 h 128"/>
                <a:gd name="T14" fmla="*/ 108 w 128"/>
                <a:gd name="T15" fmla="*/ 55 h 128"/>
                <a:gd name="T16" fmla="*/ 124 w 128"/>
                <a:gd name="T17" fmla="*/ 61 h 128"/>
                <a:gd name="T18" fmla="*/ 111 w 128"/>
                <a:gd name="T19" fmla="*/ 72 h 128"/>
                <a:gd name="T20" fmla="*/ 107 w 128"/>
                <a:gd name="T21" fmla="*/ 75 h 128"/>
                <a:gd name="T22" fmla="*/ 101 w 128"/>
                <a:gd name="T23" fmla="*/ 89 h 128"/>
                <a:gd name="T24" fmla="*/ 109 w 128"/>
                <a:gd name="T25" fmla="*/ 104 h 128"/>
                <a:gd name="T26" fmla="*/ 103 w 128"/>
                <a:gd name="T27" fmla="*/ 109 h 128"/>
                <a:gd name="T28" fmla="*/ 89 w 128"/>
                <a:gd name="T29" fmla="*/ 101 h 128"/>
                <a:gd name="T30" fmla="*/ 75 w 128"/>
                <a:gd name="T31" fmla="*/ 107 h 128"/>
                <a:gd name="T32" fmla="*/ 72 w 128"/>
                <a:gd name="T33" fmla="*/ 111 h 128"/>
                <a:gd name="T34" fmla="*/ 61 w 128"/>
                <a:gd name="T35" fmla="*/ 124 h 128"/>
                <a:gd name="T36" fmla="*/ 56 w 128"/>
                <a:gd name="T37" fmla="*/ 108 h 128"/>
                <a:gd name="T38" fmla="*/ 41 w 128"/>
                <a:gd name="T39" fmla="*/ 103 h 128"/>
                <a:gd name="T40" fmla="*/ 37 w 128"/>
                <a:gd name="T41" fmla="*/ 103 h 128"/>
                <a:gd name="T42" fmla="*/ 23 w 128"/>
                <a:gd name="T43" fmla="*/ 109 h 128"/>
                <a:gd name="T44" fmla="*/ 25 w 128"/>
                <a:gd name="T45" fmla="*/ 91 h 128"/>
                <a:gd name="T46" fmla="*/ 25 w 128"/>
                <a:gd name="T47" fmla="*/ 87 h 128"/>
                <a:gd name="T48" fmla="*/ 20 w 128"/>
                <a:gd name="T49" fmla="*/ 73 h 128"/>
                <a:gd name="T50" fmla="*/ 3 w 128"/>
                <a:gd name="T51" fmla="*/ 67 h 128"/>
                <a:gd name="T52" fmla="*/ 17 w 128"/>
                <a:gd name="T53" fmla="*/ 56 h 128"/>
                <a:gd name="T54" fmla="*/ 20 w 128"/>
                <a:gd name="T55" fmla="*/ 53 h 128"/>
                <a:gd name="T56" fmla="*/ 26 w 128"/>
                <a:gd name="T57" fmla="*/ 39 h 128"/>
                <a:gd name="T58" fmla="*/ 19 w 128"/>
                <a:gd name="T59" fmla="*/ 24 h 128"/>
                <a:gd name="T60" fmla="*/ 24 w 128"/>
                <a:gd name="T61" fmla="*/ 19 h 128"/>
                <a:gd name="T62" fmla="*/ 38 w 128"/>
                <a:gd name="T63" fmla="*/ 27 h 128"/>
                <a:gd name="T64" fmla="*/ 52 w 128"/>
                <a:gd name="T65" fmla="*/ 21 h 128"/>
                <a:gd name="T66" fmla="*/ 55 w 128"/>
                <a:gd name="T67" fmla="*/ 17 h 128"/>
                <a:gd name="T68" fmla="*/ 66 w 128"/>
                <a:gd name="T69" fmla="*/ 4 h 128"/>
                <a:gd name="T70" fmla="*/ 64 w 128"/>
                <a:gd name="T71" fmla="*/ 98 h 128"/>
                <a:gd name="T72" fmla="*/ 88 w 128"/>
                <a:gd name="T73" fmla="*/ 39 h 128"/>
                <a:gd name="T74" fmla="*/ 39 w 128"/>
                <a:gd name="T75" fmla="*/ 40 h 128"/>
                <a:gd name="T76" fmla="*/ 40 w 128"/>
                <a:gd name="T77" fmla="*/ 88 h 128"/>
                <a:gd name="T78" fmla="*/ 66 w 128"/>
                <a:gd name="T79" fmla="*/ 0 h 128"/>
                <a:gd name="T80" fmla="*/ 60 w 128"/>
                <a:gd name="T81" fmla="*/ 0 h 128"/>
                <a:gd name="T82" fmla="*/ 39 w 128"/>
                <a:gd name="T83" fmla="*/ 22 h 128"/>
                <a:gd name="T84" fmla="*/ 20 w 128"/>
                <a:gd name="T85" fmla="*/ 17 h 128"/>
                <a:gd name="T86" fmla="*/ 22 w 128"/>
                <a:gd name="T87" fmla="*/ 40 h 128"/>
                <a:gd name="T88" fmla="*/ 0 w 128"/>
                <a:gd name="T89" fmla="*/ 62 h 128"/>
                <a:gd name="T90" fmla="*/ 17 w 128"/>
                <a:gd name="T91" fmla="*/ 76 h 128"/>
                <a:gd name="T92" fmla="*/ 17 w 128"/>
                <a:gd name="T93" fmla="*/ 108 h 128"/>
                <a:gd name="T94" fmla="*/ 25 w 128"/>
                <a:gd name="T95" fmla="*/ 113 h 128"/>
                <a:gd name="T96" fmla="*/ 52 w 128"/>
                <a:gd name="T97" fmla="*/ 111 h 128"/>
                <a:gd name="T98" fmla="*/ 61 w 128"/>
                <a:gd name="T99" fmla="*/ 128 h 128"/>
                <a:gd name="T100" fmla="*/ 76 w 128"/>
                <a:gd name="T101" fmla="*/ 111 h 128"/>
                <a:gd name="T102" fmla="*/ 103 w 128"/>
                <a:gd name="T103" fmla="*/ 112 h 128"/>
                <a:gd name="T104" fmla="*/ 111 w 128"/>
                <a:gd name="T105" fmla="*/ 107 h 128"/>
                <a:gd name="T106" fmla="*/ 111 w 128"/>
                <a:gd name="T107" fmla="*/ 76 h 128"/>
                <a:gd name="T108" fmla="*/ 128 w 128"/>
                <a:gd name="T109" fmla="*/ 61 h 128"/>
                <a:gd name="T110" fmla="*/ 105 w 128"/>
                <a:gd name="T111" fmla="*/ 39 h 128"/>
                <a:gd name="T112" fmla="*/ 107 w 128"/>
                <a:gd name="T113" fmla="*/ 16 h 128"/>
                <a:gd name="T114" fmla="*/ 88 w 128"/>
                <a:gd name="T115" fmla="*/ 22 h 128"/>
                <a:gd name="T116" fmla="*/ 66 w 128"/>
                <a:gd name="T117" fmla="*/ 0 h 128"/>
                <a:gd name="T118" fmla="*/ 42 w 128"/>
                <a:gd name="T119" fmla="*/ 86 h 128"/>
                <a:gd name="T120" fmla="*/ 64 w 128"/>
                <a:gd name="T121" fmla="*/ 33 h 128"/>
                <a:gd name="T122" fmla="*/ 85 w 128"/>
                <a:gd name="T123" fmla="*/ 8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8" h="128">
                  <a:moveTo>
                    <a:pt x="66" y="0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8" y="4"/>
                    <a:pt x="71" y="8"/>
                    <a:pt x="72" y="17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9" y="21"/>
                    <a:pt x="83" y="23"/>
                    <a:pt x="86" y="25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5" y="20"/>
                    <a:pt x="100" y="19"/>
                    <a:pt x="102" y="19"/>
                  </a:cubicBezTo>
                  <a:cubicBezTo>
                    <a:pt x="103" y="19"/>
                    <a:pt x="104" y="19"/>
                    <a:pt x="104" y="1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8" y="30"/>
                    <a:pt x="102" y="36"/>
                  </a:cubicBezTo>
                  <a:cubicBezTo>
                    <a:pt x="101" y="38"/>
                    <a:pt x="101" y="38"/>
                    <a:pt x="101" y="38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4" y="44"/>
                    <a:pt x="106" y="48"/>
                    <a:pt x="107" y="52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9" y="55"/>
                    <a:pt x="124" y="59"/>
                    <a:pt x="124" y="61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8"/>
                    <a:pt x="119" y="71"/>
                    <a:pt x="111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7" y="75"/>
                    <a:pt x="107" y="75"/>
                    <a:pt x="107" y="75"/>
                  </a:cubicBezTo>
                  <a:cubicBezTo>
                    <a:pt x="106" y="79"/>
                    <a:pt x="105" y="83"/>
                    <a:pt x="102" y="86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9" y="97"/>
                    <a:pt x="110" y="103"/>
                    <a:pt x="109" y="104"/>
                  </a:cubicBezTo>
                  <a:cubicBezTo>
                    <a:pt x="105" y="108"/>
                    <a:pt x="105" y="108"/>
                    <a:pt x="105" y="108"/>
                  </a:cubicBezTo>
                  <a:cubicBezTo>
                    <a:pt x="104" y="109"/>
                    <a:pt x="103" y="109"/>
                    <a:pt x="103" y="109"/>
                  </a:cubicBezTo>
                  <a:cubicBezTo>
                    <a:pt x="101" y="109"/>
                    <a:pt x="96" y="107"/>
                    <a:pt x="91" y="103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3" y="104"/>
                    <a:pt x="79" y="106"/>
                    <a:pt x="75" y="107"/>
                  </a:cubicBezTo>
                  <a:cubicBezTo>
                    <a:pt x="72" y="108"/>
                    <a:pt x="72" y="108"/>
                    <a:pt x="72" y="108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119"/>
                    <a:pt x="69" y="124"/>
                    <a:pt x="67" y="124"/>
                  </a:cubicBezTo>
                  <a:cubicBezTo>
                    <a:pt x="61" y="124"/>
                    <a:pt x="61" y="124"/>
                    <a:pt x="61" y="124"/>
                  </a:cubicBezTo>
                  <a:cubicBezTo>
                    <a:pt x="60" y="124"/>
                    <a:pt x="56" y="119"/>
                    <a:pt x="56" y="111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9" y="106"/>
                    <a:pt x="45" y="105"/>
                    <a:pt x="41" y="103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2" y="108"/>
                    <a:pt x="27" y="109"/>
                    <a:pt x="25" y="109"/>
                  </a:cubicBezTo>
                  <a:cubicBezTo>
                    <a:pt x="25" y="109"/>
                    <a:pt x="24" y="109"/>
                    <a:pt x="23" y="109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8" y="104"/>
                    <a:pt x="19" y="98"/>
                    <a:pt x="25" y="91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3"/>
                    <a:pt x="21" y="79"/>
                    <a:pt x="20" y="75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8" y="72"/>
                    <a:pt x="3" y="69"/>
                    <a:pt x="3" y="67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3" y="60"/>
                    <a:pt x="8" y="56"/>
                    <a:pt x="17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49"/>
                    <a:pt x="23" y="45"/>
                    <a:pt x="25" y="41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18" y="31"/>
                    <a:pt x="18" y="25"/>
                    <a:pt x="19" y="24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4" y="19"/>
                    <a:pt x="24" y="19"/>
                  </a:cubicBezTo>
                  <a:cubicBezTo>
                    <a:pt x="27" y="19"/>
                    <a:pt x="31" y="21"/>
                    <a:pt x="36" y="25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4" y="23"/>
                    <a:pt x="48" y="22"/>
                    <a:pt x="52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8"/>
                    <a:pt x="59" y="4"/>
                    <a:pt x="60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0"/>
                    <a:pt x="66" y="0"/>
                    <a:pt x="66" y="0"/>
                  </a:cubicBezTo>
                  <a:close/>
                  <a:moveTo>
                    <a:pt x="64" y="98"/>
                  </a:moveTo>
                  <a:cubicBezTo>
                    <a:pt x="73" y="98"/>
                    <a:pt x="82" y="95"/>
                    <a:pt x="88" y="88"/>
                  </a:cubicBezTo>
                  <a:cubicBezTo>
                    <a:pt x="101" y="74"/>
                    <a:pt x="101" y="53"/>
                    <a:pt x="88" y="39"/>
                  </a:cubicBezTo>
                  <a:cubicBezTo>
                    <a:pt x="81" y="33"/>
                    <a:pt x="73" y="30"/>
                    <a:pt x="64" y="30"/>
                  </a:cubicBezTo>
                  <a:cubicBezTo>
                    <a:pt x="54" y="30"/>
                    <a:pt x="46" y="33"/>
                    <a:pt x="39" y="40"/>
                  </a:cubicBezTo>
                  <a:cubicBezTo>
                    <a:pt x="33" y="46"/>
                    <a:pt x="29" y="55"/>
                    <a:pt x="29" y="64"/>
                  </a:cubicBezTo>
                  <a:cubicBezTo>
                    <a:pt x="29" y="73"/>
                    <a:pt x="33" y="82"/>
                    <a:pt x="40" y="88"/>
                  </a:cubicBezTo>
                  <a:cubicBezTo>
                    <a:pt x="46" y="95"/>
                    <a:pt x="55" y="98"/>
                    <a:pt x="64" y="98"/>
                  </a:cubicBezTo>
                  <a:close/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0"/>
                    <a:pt x="52" y="7"/>
                    <a:pt x="51" y="17"/>
                  </a:cubicBezTo>
                  <a:cubicBezTo>
                    <a:pt x="47" y="18"/>
                    <a:pt x="43" y="20"/>
                    <a:pt x="39" y="22"/>
                  </a:cubicBezTo>
                  <a:cubicBezTo>
                    <a:pt x="34" y="18"/>
                    <a:pt x="28" y="15"/>
                    <a:pt x="24" y="15"/>
                  </a:cubicBezTo>
                  <a:cubicBezTo>
                    <a:pt x="23" y="15"/>
                    <a:pt x="21" y="16"/>
                    <a:pt x="20" y="17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3" y="24"/>
                    <a:pt x="15" y="33"/>
                    <a:pt x="22" y="40"/>
                  </a:cubicBezTo>
                  <a:cubicBezTo>
                    <a:pt x="19" y="44"/>
                    <a:pt x="18" y="48"/>
                    <a:pt x="17" y="52"/>
                  </a:cubicBezTo>
                  <a:cubicBezTo>
                    <a:pt x="7" y="53"/>
                    <a:pt x="0" y="57"/>
                    <a:pt x="0" y="62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2"/>
                    <a:pt x="7" y="76"/>
                    <a:pt x="17" y="76"/>
                  </a:cubicBezTo>
                  <a:cubicBezTo>
                    <a:pt x="18" y="81"/>
                    <a:pt x="20" y="85"/>
                    <a:pt x="22" y="89"/>
                  </a:cubicBezTo>
                  <a:cubicBezTo>
                    <a:pt x="16" y="96"/>
                    <a:pt x="13" y="104"/>
                    <a:pt x="17" y="108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2" y="113"/>
                    <a:pt x="23" y="113"/>
                    <a:pt x="25" y="113"/>
                  </a:cubicBezTo>
                  <a:cubicBezTo>
                    <a:pt x="29" y="113"/>
                    <a:pt x="34" y="110"/>
                    <a:pt x="39" y="106"/>
                  </a:cubicBezTo>
                  <a:cubicBezTo>
                    <a:pt x="43" y="108"/>
                    <a:pt x="48" y="110"/>
                    <a:pt x="52" y="111"/>
                  </a:cubicBezTo>
                  <a:cubicBezTo>
                    <a:pt x="52" y="120"/>
                    <a:pt x="57" y="128"/>
                    <a:pt x="61" y="128"/>
                  </a:cubicBezTo>
                  <a:cubicBezTo>
                    <a:pt x="61" y="128"/>
                    <a:pt x="61" y="128"/>
                    <a:pt x="61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72" y="128"/>
                    <a:pt x="76" y="120"/>
                    <a:pt x="76" y="111"/>
                  </a:cubicBezTo>
                  <a:cubicBezTo>
                    <a:pt x="80" y="110"/>
                    <a:pt x="85" y="108"/>
                    <a:pt x="89" y="105"/>
                  </a:cubicBezTo>
                  <a:cubicBezTo>
                    <a:pt x="94" y="110"/>
                    <a:pt x="99" y="112"/>
                    <a:pt x="103" y="112"/>
                  </a:cubicBezTo>
                  <a:cubicBezTo>
                    <a:pt x="105" y="112"/>
                    <a:pt x="106" y="112"/>
                    <a:pt x="107" y="111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5" y="103"/>
                    <a:pt x="112" y="95"/>
                    <a:pt x="106" y="88"/>
                  </a:cubicBezTo>
                  <a:cubicBezTo>
                    <a:pt x="108" y="84"/>
                    <a:pt x="110" y="80"/>
                    <a:pt x="111" y="76"/>
                  </a:cubicBezTo>
                  <a:cubicBezTo>
                    <a:pt x="120" y="75"/>
                    <a:pt x="128" y="71"/>
                    <a:pt x="128" y="66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8" y="56"/>
                    <a:pt x="120" y="52"/>
                    <a:pt x="111" y="51"/>
                  </a:cubicBezTo>
                  <a:cubicBezTo>
                    <a:pt x="109" y="47"/>
                    <a:pt x="108" y="43"/>
                    <a:pt x="105" y="39"/>
                  </a:cubicBezTo>
                  <a:cubicBezTo>
                    <a:pt x="112" y="32"/>
                    <a:pt x="114" y="24"/>
                    <a:pt x="111" y="20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05" y="15"/>
                    <a:pt x="104" y="15"/>
                    <a:pt x="102" y="15"/>
                  </a:cubicBezTo>
                  <a:cubicBezTo>
                    <a:pt x="98" y="15"/>
                    <a:pt x="93" y="17"/>
                    <a:pt x="88" y="22"/>
                  </a:cubicBezTo>
                  <a:cubicBezTo>
                    <a:pt x="84" y="20"/>
                    <a:pt x="80" y="18"/>
                    <a:pt x="75" y="17"/>
                  </a:cubicBezTo>
                  <a:cubicBezTo>
                    <a:pt x="75" y="7"/>
                    <a:pt x="71" y="0"/>
                    <a:pt x="66" y="0"/>
                  </a:cubicBezTo>
                  <a:close/>
                  <a:moveTo>
                    <a:pt x="64" y="94"/>
                  </a:moveTo>
                  <a:cubicBezTo>
                    <a:pt x="56" y="94"/>
                    <a:pt x="48" y="92"/>
                    <a:pt x="42" y="86"/>
                  </a:cubicBezTo>
                  <a:cubicBezTo>
                    <a:pt x="30" y="74"/>
                    <a:pt x="30" y="54"/>
                    <a:pt x="42" y="42"/>
                  </a:cubicBezTo>
                  <a:cubicBezTo>
                    <a:pt x="48" y="36"/>
                    <a:pt x="56" y="33"/>
                    <a:pt x="64" y="33"/>
                  </a:cubicBezTo>
                  <a:cubicBezTo>
                    <a:pt x="71" y="33"/>
                    <a:pt x="79" y="36"/>
                    <a:pt x="85" y="42"/>
                  </a:cubicBezTo>
                  <a:cubicBezTo>
                    <a:pt x="97" y="54"/>
                    <a:pt x="97" y="73"/>
                    <a:pt x="85" y="85"/>
                  </a:cubicBezTo>
                  <a:cubicBezTo>
                    <a:pt x="79" y="91"/>
                    <a:pt x="72" y="94"/>
                    <a:pt x="64" y="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252">
              <a:extLst>
                <a:ext uri="{FF2B5EF4-FFF2-40B4-BE49-F238E27FC236}">
                  <a16:creationId xmlns:a16="http://schemas.microsoft.com/office/drawing/2014/main" id="{0B0FF7FD-DF4F-4306-9B13-5AC0DAFFFA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16601" y="4259263"/>
              <a:ext cx="390525" cy="382588"/>
            </a:xfrm>
            <a:custGeom>
              <a:avLst/>
              <a:gdLst>
                <a:gd name="T0" fmla="*/ 70 w 104"/>
                <a:gd name="T1" fmla="*/ 5 h 102"/>
                <a:gd name="T2" fmla="*/ 72 w 104"/>
                <a:gd name="T3" fmla="*/ 21 h 102"/>
                <a:gd name="T4" fmla="*/ 84 w 104"/>
                <a:gd name="T5" fmla="*/ 29 h 102"/>
                <a:gd name="T6" fmla="*/ 97 w 104"/>
                <a:gd name="T7" fmla="*/ 32 h 102"/>
                <a:gd name="T8" fmla="*/ 87 w 104"/>
                <a:gd name="T9" fmla="*/ 44 h 102"/>
                <a:gd name="T10" fmla="*/ 90 w 104"/>
                <a:gd name="T11" fmla="*/ 58 h 102"/>
                <a:gd name="T12" fmla="*/ 93 w 104"/>
                <a:gd name="T13" fmla="*/ 71 h 102"/>
                <a:gd name="T14" fmla="*/ 82 w 104"/>
                <a:gd name="T15" fmla="*/ 71 h 102"/>
                <a:gd name="T16" fmla="*/ 75 w 104"/>
                <a:gd name="T17" fmla="*/ 83 h 102"/>
                <a:gd name="T18" fmla="*/ 71 w 104"/>
                <a:gd name="T19" fmla="*/ 96 h 102"/>
                <a:gd name="T20" fmla="*/ 59 w 104"/>
                <a:gd name="T21" fmla="*/ 87 h 102"/>
                <a:gd name="T22" fmla="*/ 46 w 104"/>
                <a:gd name="T23" fmla="*/ 87 h 102"/>
                <a:gd name="T24" fmla="*/ 38 w 104"/>
                <a:gd name="T25" fmla="*/ 99 h 102"/>
                <a:gd name="T26" fmla="*/ 34 w 104"/>
                <a:gd name="T27" fmla="*/ 83 h 102"/>
                <a:gd name="T28" fmla="*/ 22 w 104"/>
                <a:gd name="T29" fmla="*/ 73 h 102"/>
                <a:gd name="T30" fmla="*/ 9 w 104"/>
                <a:gd name="T31" fmla="*/ 75 h 102"/>
                <a:gd name="T32" fmla="*/ 17 w 104"/>
                <a:gd name="T33" fmla="*/ 62 h 102"/>
                <a:gd name="T34" fmla="*/ 16 w 104"/>
                <a:gd name="T35" fmla="*/ 46 h 102"/>
                <a:gd name="T36" fmla="*/ 6 w 104"/>
                <a:gd name="T37" fmla="*/ 33 h 102"/>
                <a:gd name="T38" fmla="*/ 20 w 104"/>
                <a:gd name="T39" fmla="*/ 34 h 102"/>
                <a:gd name="T40" fmla="*/ 30 w 104"/>
                <a:gd name="T41" fmla="*/ 22 h 102"/>
                <a:gd name="T42" fmla="*/ 32 w 104"/>
                <a:gd name="T43" fmla="*/ 6 h 102"/>
                <a:gd name="T44" fmla="*/ 42 w 104"/>
                <a:gd name="T45" fmla="*/ 16 h 102"/>
                <a:gd name="T46" fmla="*/ 54 w 104"/>
                <a:gd name="T47" fmla="*/ 15 h 102"/>
                <a:gd name="T48" fmla="*/ 65 w 104"/>
                <a:gd name="T49" fmla="*/ 4 h 102"/>
                <a:gd name="T50" fmla="*/ 65 w 104"/>
                <a:gd name="T51" fmla="*/ 77 h 102"/>
                <a:gd name="T52" fmla="*/ 52 w 104"/>
                <a:gd name="T53" fmla="*/ 22 h 102"/>
                <a:gd name="T54" fmla="*/ 52 w 104"/>
                <a:gd name="T55" fmla="*/ 80 h 102"/>
                <a:gd name="T56" fmla="*/ 52 w 104"/>
                <a:gd name="T57" fmla="*/ 11 h 102"/>
                <a:gd name="T58" fmla="*/ 30 w 104"/>
                <a:gd name="T59" fmla="*/ 3 h 102"/>
                <a:gd name="T60" fmla="*/ 18 w 104"/>
                <a:gd name="T61" fmla="*/ 29 h 102"/>
                <a:gd name="T62" fmla="*/ 1 w 104"/>
                <a:gd name="T63" fmla="*/ 37 h 102"/>
                <a:gd name="T64" fmla="*/ 3 w 104"/>
                <a:gd name="T65" fmla="*/ 73 h 102"/>
                <a:gd name="T66" fmla="*/ 21 w 104"/>
                <a:gd name="T67" fmla="*/ 77 h 102"/>
                <a:gd name="T68" fmla="*/ 37 w 104"/>
                <a:gd name="T69" fmla="*/ 102 h 102"/>
                <a:gd name="T70" fmla="*/ 52 w 104"/>
                <a:gd name="T71" fmla="*/ 91 h 102"/>
                <a:gd name="T72" fmla="*/ 73 w 104"/>
                <a:gd name="T73" fmla="*/ 100 h 102"/>
                <a:gd name="T74" fmla="*/ 85 w 104"/>
                <a:gd name="T75" fmla="*/ 73 h 102"/>
                <a:gd name="T76" fmla="*/ 103 w 104"/>
                <a:gd name="T77" fmla="*/ 66 h 102"/>
                <a:gd name="T78" fmla="*/ 100 w 104"/>
                <a:gd name="T79" fmla="*/ 30 h 102"/>
                <a:gd name="T80" fmla="*/ 82 w 104"/>
                <a:gd name="T81" fmla="*/ 25 h 102"/>
                <a:gd name="T82" fmla="*/ 66 w 104"/>
                <a:gd name="T83" fmla="*/ 0 h 102"/>
                <a:gd name="T84" fmla="*/ 29 w 104"/>
                <a:gd name="T85" fmla="*/ 63 h 102"/>
                <a:gd name="T86" fmla="*/ 74 w 104"/>
                <a:gd name="T87" fmla="*/ 4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" h="102">
                  <a:moveTo>
                    <a:pt x="65" y="0"/>
                  </a:moveTo>
                  <a:cubicBezTo>
                    <a:pt x="65" y="4"/>
                    <a:pt x="65" y="4"/>
                    <a:pt x="65" y="4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1" y="6"/>
                    <a:pt x="72" y="10"/>
                    <a:pt x="70" y="1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4" y="23"/>
                    <a:pt x="77" y="25"/>
                    <a:pt x="79" y="28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6" y="27"/>
                    <a:pt x="89" y="27"/>
                    <a:pt x="92" y="27"/>
                  </a:cubicBezTo>
                  <a:cubicBezTo>
                    <a:pt x="94" y="27"/>
                    <a:pt x="95" y="27"/>
                    <a:pt x="95" y="27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7" y="32"/>
                    <a:pt x="95" y="36"/>
                    <a:pt x="89" y="40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88" y="47"/>
                    <a:pt x="88" y="51"/>
                    <a:pt x="88" y="5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7" y="60"/>
                    <a:pt x="99" y="64"/>
                    <a:pt x="99" y="65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70"/>
                    <a:pt x="96" y="71"/>
                    <a:pt x="93" y="71"/>
                  </a:cubicBezTo>
                  <a:cubicBezTo>
                    <a:pt x="91" y="71"/>
                    <a:pt x="89" y="70"/>
                    <a:pt x="86" y="70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0" y="74"/>
                    <a:pt x="78" y="77"/>
                    <a:pt x="76" y="79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7" y="89"/>
                    <a:pt x="76" y="94"/>
                    <a:pt x="76" y="94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2" y="96"/>
                    <a:pt x="71" y="96"/>
                    <a:pt x="71" y="96"/>
                  </a:cubicBezTo>
                  <a:cubicBezTo>
                    <a:pt x="70" y="96"/>
                    <a:pt x="66" y="94"/>
                    <a:pt x="63" y="89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59" y="87"/>
                    <a:pt x="59" y="87"/>
                    <a:pt x="59" y="87"/>
                  </a:cubicBezTo>
                  <a:cubicBezTo>
                    <a:pt x="57" y="87"/>
                    <a:pt x="54" y="88"/>
                    <a:pt x="52" y="88"/>
                  </a:cubicBezTo>
                  <a:cubicBezTo>
                    <a:pt x="51" y="88"/>
                    <a:pt x="50" y="88"/>
                    <a:pt x="49" y="88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3" y="96"/>
                    <a:pt x="40" y="99"/>
                    <a:pt x="38" y="9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3" y="97"/>
                    <a:pt x="32" y="93"/>
                    <a:pt x="34" y="86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29" y="80"/>
                    <a:pt x="26" y="78"/>
                    <a:pt x="24" y="75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7" y="75"/>
                    <a:pt x="14" y="76"/>
                    <a:pt x="12" y="76"/>
                  </a:cubicBezTo>
                  <a:cubicBezTo>
                    <a:pt x="10" y="76"/>
                    <a:pt x="9" y="75"/>
                    <a:pt x="9" y="75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0"/>
                    <a:pt x="8" y="66"/>
                    <a:pt x="14" y="63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6"/>
                    <a:pt x="15" y="52"/>
                    <a:pt x="16" y="49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6" y="42"/>
                    <a:pt x="4" y="39"/>
                    <a:pt x="4" y="38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3"/>
                    <a:pt x="7" y="32"/>
                    <a:pt x="11" y="32"/>
                  </a:cubicBezTo>
                  <a:cubicBezTo>
                    <a:pt x="13" y="32"/>
                    <a:pt x="15" y="32"/>
                    <a:pt x="17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3" y="29"/>
                    <a:pt x="25" y="26"/>
                    <a:pt x="28" y="24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6" y="13"/>
                    <a:pt x="27" y="9"/>
                    <a:pt x="28" y="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6"/>
                    <a:pt x="37" y="9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7" y="15"/>
                    <a:pt x="49" y="15"/>
                    <a:pt x="52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1" y="7"/>
                    <a:pt x="64" y="4"/>
                    <a:pt x="65" y="4"/>
                  </a:cubicBezTo>
                  <a:cubicBezTo>
                    <a:pt x="65" y="0"/>
                    <a:pt x="65" y="0"/>
                    <a:pt x="65" y="0"/>
                  </a:cubicBezTo>
                  <a:close/>
                  <a:moveTo>
                    <a:pt x="52" y="80"/>
                  </a:moveTo>
                  <a:cubicBezTo>
                    <a:pt x="56" y="80"/>
                    <a:pt x="61" y="79"/>
                    <a:pt x="65" y="77"/>
                  </a:cubicBezTo>
                  <a:cubicBezTo>
                    <a:pt x="72" y="74"/>
                    <a:pt x="77" y="68"/>
                    <a:pt x="79" y="61"/>
                  </a:cubicBezTo>
                  <a:cubicBezTo>
                    <a:pt x="82" y="53"/>
                    <a:pt x="81" y="45"/>
                    <a:pt x="78" y="38"/>
                  </a:cubicBezTo>
                  <a:cubicBezTo>
                    <a:pt x="73" y="28"/>
                    <a:pt x="63" y="22"/>
                    <a:pt x="52" y="22"/>
                  </a:cubicBezTo>
                  <a:cubicBezTo>
                    <a:pt x="47" y="22"/>
                    <a:pt x="43" y="23"/>
                    <a:pt x="39" y="25"/>
                  </a:cubicBezTo>
                  <a:cubicBezTo>
                    <a:pt x="25" y="32"/>
                    <a:pt x="19" y="50"/>
                    <a:pt x="26" y="64"/>
                  </a:cubicBezTo>
                  <a:cubicBezTo>
                    <a:pt x="31" y="74"/>
                    <a:pt x="41" y="80"/>
                    <a:pt x="52" y="80"/>
                  </a:cubicBezTo>
                  <a:close/>
                  <a:moveTo>
                    <a:pt x="65" y="0"/>
                  </a:moveTo>
                  <a:cubicBezTo>
                    <a:pt x="62" y="0"/>
                    <a:pt x="57" y="5"/>
                    <a:pt x="55" y="11"/>
                  </a:cubicBezTo>
                  <a:cubicBezTo>
                    <a:pt x="54" y="11"/>
                    <a:pt x="53" y="11"/>
                    <a:pt x="52" y="11"/>
                  </a:cubicBezTo>
                  <a:cubicBezTo>
                    <a:pt x="49" y="11"/>
                    <a:pt x="46" y="11"/>
                    <a:pt x="43" y="12"/>
                  </a:cubicBezTo>
                  <a:cubicBezTo>
                    <a:pt x="40" y="6"/>
                    <a:pt x="36" y="2"/>
                    <a:pt x="32" y="2"/>
                  </a:cubicBezTo>
                  <a:cubicBezTo>
                    <a:pt x="32" y="2"/>
                    <a:pt x="31" y="3"/>
                    <a:pt x="30" y="3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7"/>
                    <a:pt x="22" y="14"/>
                    <a:pt x="26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6" y="29"/>
                    <a:pt x="13" y="28"/>
                    <a:pt x="11" y="28"/>
                  </a:cubicBezTo>
                  <a:cubicBezTo>
                    <a:pt x="7" y="28"/>
                    <a:pt x="3" y="30"/>
                    <a:pt x="2" y="32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40"/>
                    <a:pt x="4" y="46"/>
                    <a:pt x="12" y="48"/>
                  </a:cubicBezTo>
                  <a:cubicBezTo>
                    <a:pt x="12" y="52"/>
                    <a:pt x="12" y="56"/>
                    <a:pt x="13" y="60"/>
                  </a:cubicBezTo>
                  <a:cubicBezTo>
                    <a:pt x="6" y="63"/>
                    <a:pt x="2" y="69"/>
                    <a:pt x="3" y="73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6" y="79"/>
                    <a:pt x="9" y="80"/>
                    <a:pt x="12" y="80"/>
                  </a:cubicBezTo>
                  <a:cubicBezTo>
                    <a:pt x="15" y="80"/>
                    <a:pt x="18" y="79"/>
                    <a:pt x="21" y="77"/>
                  </a:cubicBezTo>
                  <a:cubicBezTo>
                    <a:pt x="24" y="80"/>
                    <a:pt x="27" y="83"/>
                    <a:pt x="30" y="85"/>
                  </a:cubicBezTo>
                  <a:cubicBezTo>
                    <a:pt x="28" y="92"/>
                    <a:pt x="29" y="99"/>
                    <a:pt x="33" y="101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8" y="102"/>
                    <a:pt x="38" y="102"/>
                  </a:cubicBezTo>
                  <a:cubicBezTo>
                    <a:pt x="42" y="102"/>
                    <a:pt x="46" y="98"/>
                    <a:pt x="49" y="91"/>
                  </a:cubicBezTo>
                  <a:cubicBezTo>
                    <a:pt x="50" y="91"/>
                    <a:pt x="51" y="91"/>
                    <a:pt x="52" y="91"/>
                  </a:cubicBezTo>
                  <a:cubicBezTo>
                    <a:pt x="55" y="91"/>
                    <a:pt x="57" y="91"/>
                    <a:pt x="60" y="91"/>
                  </a:cubicBezTo>
                  <a:cubicBezTo>
                    <a:pt x="63" y="96"/>
                    <a:pt x="68" y="100"/>
                    <a:pt x="71" y="100"/>
                  </a:cubicBezTo>
                  <a:cubicBezTo>
                    <a:pt x="72" y="100"/>
                    <a:pt x="73" y="100"/>
                    <a:pt x="73" y="100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81" y="96"/>
                    <a:pt x="81" y="89"/>
                    <a:pt x="78" y="82"/>
                  </a:cubicBezTo>
                  <a:cubicBezTo>
                    <a:pt x="81" y="79"/>
                    <a:pt x="83" y="76"/>
                    <a:pt x="85" y="73"/>
                  </a:cubicBezTo>
                  <a:cubicBezTo>
                    <a:pt x="88" y="74"/>
                    <a:pt x="90" y="74"/>
                    <a:pt x="93" y="74"/>
                  </a:cubicBezTo>
                  <a:cubicBezTo>
                    <a:pt x="97" y="74"/>
                    <a:pt x="100" y="73"/>
                    <a:pt x="101" y="70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4" y="62"/>
                    <a:pt x="99" y="57"/>
                    <a:pt x="92" y="54"/>
                  </a:cubicBezTo>
                  <a:cubicBezTo>
                    <a:pt x="92" y="51"/>
                    <a:pt x="92" y="47"/>
                    <a:pt x="91" y="43"/>
                  </a:cubicBezTo>
                  <a:cubicBezTo>
                    <a:pt x="98" y="39"/>
                    <a:pt x="102" y="33"/>
                    <a:pt x="100" y="30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7" y="24"/>
                    <a:pt x="95" y="23"/>
                    <a:pt x="92" y="23"/>
                  </a:cubicBezTo>
                  <a:cubicBezTo>
                    <a:pt x="89" y="23"/>
                    <a:pt x="86" y="24"/>
                    <a:pt x="82" y="25"/>
                  </a:cubicBezTo>
                  <a:cubicBezTo>
                    <a:pt x="80" y="22"/>
                    <a:pt x="77" y="20"/>
                    <a:pt x="74" y="18"/>
                  </a:cubicBezTo>
                  <a:cubicBezTo>
                    <a:pt x="76" y="10"/>
                    <a:pt x="75" y="3"/>
                    <a:pt x="71" y="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5" y="0"/>
                  </a:cubicBezTo>
                  <a:close/>
                  <a:moveTo>
                    <a:pt x="52" y="77"/>
                  </a:moveTo>
                  <a:cubicBezTo>
                    <a:pt x="43" y="77"/>
                    <a:pt x="34" y="71"/>
                    <a:pt x="29" y="63"/>
                  </a:cubicBezTo>
                  <a:cubicBezTo>
                    <a:pt x="23" y="50"/>
                    <a:pt x="28" y="35"/>
                    <a:pt x="41" y="29"/>
                  </a:cubicBezTo>
                  <a:cubicBezTo>
                    <a:pt x="44" y="27"/>
                    <a:pt x="48" y="26"/>
                    <a:pt x="52" y="26"/>
                  </a:cubicBezTo>
                  <a:cubicBezTo>
                    <a:pt x="61" y="26"/>
                    <a:pt x="70" y="31"/>
                    <a:pt x="74" y="40"/>
                  </a:cubicBezTo>
                  <a:cubicBezTo>
                    <a:pt x="81" y="53"/>
                    <a:pt x="75" y="68"/>
                    <a:pt x="63" y="74"/>
                  </a:cubicBezTo>
                  <a:cubicBezTo>
                    <a:pt x="59" y="76"/>
                    <a:pt x="56" y="77"/>
                    <a:pt x="52" y="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253">
              <a:extLst>
                <a:ext uri="{FF2B5EF4-FFF2-40B4-BE49-F238E27FC236}">
                  <a16:creationId xmlns:a16="http://schemas.microsoft.com/office/drawing/2014/main" id="{E38AF85C-9960-411E-A5A5-B8AF425BBB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5364" y="4078288"/>
              <a:ext cx="211138" cy="203200"/>
            </a:xfrm>
            <a:custGeom>
              <a:avLst/>
              <a:gdLst>
                <a:gd name="T0" fmla="*/ 37 w 56"/>
                <a:gd name="T1" fmla="*/ 4 h 54"/>
                <a:gd name="T2" fmla="*/ 39 w 56"/>
                <a:gd name="T3" fmla="*/ 13 h 54"/>
                <a:gd name="T4" fmla="*/ 45 w 56"/>
                <a:gd name="T5" fmla="*/ 16 h 54"/>
                <a:gd name="T6" fmla="*/ 50 w 56"/>
                <a:gd name="T7" fmla="*/ 17 h 54"/>
                <a:gd name="T8" fmla="*/ 46 w 56"/>
                <a:gd name="T9" fmla="*/ 25 h 54"/>
                <a:gd name="T10" fmla="*/ 48 w 56"/>
                <a:gd name="T11" fmla="*/ 31 h 54"/>
                <a:gd name="T12" fmla="*/ 48 w 56"/>
                <a:gd name="T13" fmla="*/ 37 h 54"/>
                <a:gd name="T14" fmla="*/ 42 w 56"/>
                <a:gd name="T15" fmla="*/ 38 h 54"/>
                <a:gd name="T16" fmla="*/ 40 w 56"/>
                <a:gd name="T17" fmla="*/ 44 h 54"/>
                <a:gd name="T18" fmla="*/ 34 w 56"/>
                <a:gd name="T19" fmla="*/ 47 h 54"/>
                <a:gd name="T20" fmla="*/ 28 w 56"/>
                <a:gd name="T21" fmla="*/ 45 h 54"/>
                <a:gd name="T22" fmla="*/ 24 w 56"/>
                <a:gd name="T23" fmla="*/ 47 h 54"/>
                <a:gd name="T24" fmla="*/ 19 w 56"/>
                <a:gd name="T25" fmla="*/ 50 h 54"/>
                <a:gd name="T26" fmla="*/ 17 w 56"/>
                <a:gd name="T27" fmla="*/ 42 h 54"/>
                <a:gd name="T28" fmla="*/ 11 w 56"/>
                <a:gd name="T29" fmla="*/ 39 h 54"/>
                <a:gd name="T30" fmla="*/ 6 w 56"/>
                <a:gd name="T31" fmla="*/ 37 h 54"/>
                <a:gd name="T32" fmla="*/ 10 w 56"/>
                <a:gd name="T33" fmla="*/ 30 h 54"/>
                <a:gd name="T34" fmla="*/ 8 w 56"/>
                <a:gd name="T35" fmla="*/ 24 h 54"/>
                <a:gd name="T36" fmla="*/ 8 w 56"/>
                <a:gd name="T37" fmla="*/ 18 h 54"/>
                <a:gd name="T38" fmla="*/ 14 w 56"/>
                <a:gd name="T39" fmla="*/ 16 h 54"/>
                <a:gd name="T40" fmla="*/ 16 w 56"/>
                <a:gd name="T41" fmla="*/ 10 h 54"/>
                <a:gd name="T42" fmla="*/ 22 w 56"/>
                <a:gd name="T43" fmla="*/ 8 h 54"/>
                <a:gd name="T44" fmla="*/ 28 w 56"/>
                <a:gd name="T45" fmla="*/ 9 h 54"/>
                <a:gd name="T46" fmla="*/ 32 w 56"/>
                <a:gd name="T47" fmla="*/ 7 h 54"/>
                <a:gd name="T48" fmla="*/ 34 w 56"/>
                <a:gd name="T49" fmla="*/ 40 h 54"/>
                <a:gd name="T50" fmla="*/ 22 w 56"/>
                <a:gd name="T51" fmla="*/ 14 h 54"/>
                <a:gd name="T52" fmla="*/ 35 w 56"/>
                <a:gd name="T53" fmla="*/ 0 h 54"/>
                <a:gd name="T54" fmla="*/ 25 w 56"/>
                <a:gd name="T55" fmla="*/ 6 h 54"/>
                <a:gd name="T56" fmla="*/ 14 w 56"/>
                <a:gd name="T57" fmla="*/ 3 h 54"/>
                <a:gd name="T58" fmla="*/ 8 w 56"/>
                <a:gd name="T59" fmla="*/ 14 h 54"/>
                <a:gd name="T60" fmla="*/ 6 w 56"/>
                <a:gd name="T61" fmla="*/ 27 h 54"/>
                <a:gd name="T62" fmla="*/ 3 w 56"/>
                <a:gd name="T63" fmla="*/ 41 h 54"/>
                <a:gd name="T64" fmla="*/ 15 w 56"/>
                <a:gd name="T65" fmla="*/ 45 h 54"/>
                <a:gd name="T66" fmla="*/ 21 w 56"/>
                <a:gd name="T67" fmla="*/ 54 h 54"/>
                <a:gd name="T68" fmla="*/ 31 w 56"/>
                <a:gd name="T69" fmla="*/ 49 h 54"/>
                <a:gd name="T70" fmla="*/ 41 w 56"/>
                <a:gd name="T71" fmla="*/ 52 h 54"/>
                <a:gd name="T72" fmla="*/ 48 w 56"/>
                <a:gd name="T73" fmla="*/ 40 h 54"/>
                <a:gd name="T74" fmla="*/ 50 w 56"/>
                <a:gd name="T75" fmla="*/ 27 h 54"/>
                <a:gd name="T76" fmla="*/ 53 w 56"/>
                <a:gd name="T77" fmla="*/ 14 h 54"/>
                <a:gd name="T78" fmla="*/ 41 w 56"/>
                <a:gd name="T79" fmla="*/ 10 h 54"/>
                <a:gd name="T80" fmla="*/ 35 w 56"/>
                <a:gd name="T81" fmla="*/ 0 h 54"/>
                <a:gd name="T82" fmla="*/ 23 w 56"/>
                <a:gd name="T83" fmla="*/ 18 h 54"/>
                <a:gd name="T84" fmla="*/ 33 w 56"/>
                <a:gd name="T85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" h="54">
                  <a:moveTo>
                    <a:pt x="35" y="4"/>
                  </a:moveTo>
                  <a:cubicBezTo>
                    <a:pt x="35" y="4"/>
                    <a:pt x="35" y="4"/>
                    <a:pt x="35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5"/>
                    <a:pt x="38" y="6"/>
                    <a:pt x="37" y="9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40" y="14"/>
                    <a:pt x="41" y="15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6" y="15"/>
                    <a:pt x="47" y="15"/>
                    <a:pt x="48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8"/>
                    <a:pt x="50" y="19"/>
                    <a:pt x="47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7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1" y="32"/>
                    <a:pt x="52" y="34"/>
                    <a:pt x="51" y="34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6"/>
                    <a:pt x="50" y="37"/>
                    <a:pt x="48" y="37"/>
                  </a:cubicBezTo>
                  <a:cubicBezTo>
                    <a:pt x="48" y="37"/>
                    <a:pt x="47" y="37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39"/>
                    <a:pt x="41" y="39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7"/>
                    <a:pt x="40" y="48"/>
                    <a:pt x="40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7" y="50"/>
                    <a:pt x="36" y="49"/>
                    <a:pt x="34" y="47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29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3" y="50"/>
                    <a:pt x="22" y="51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50"/>
                    <a:pt x="18" y="48"/>
                    <a:pt x="19" y="45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0" y="39"/>
                    <a:pt x="9" y="39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5"/>
                    <a:pt x="9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8"/>
                    <a:pt x="10" y="27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5" y="22"/>
                    <a:pt x="4" y="21"/>
                    <a:pt x="5" y="20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8"/>
                    <a:pt x="8" y="18"/>
                  </a:cubicBezTo>
                  <a:cubicBezTo>
                    <a:pt x="8" y="18"/>
                    <a:pt x="9" y="18"/>
                    <a:pt x="10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5" y="15"/>
                    <a:pt x="15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8"/>
                    <a:pt x="16" y="6"/>
                    <a:pt x="16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20" y="6"/>
                    <a:pt x="22" y="8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7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3" y="5"/>
                    <a:pt x="34" y="4"/>
                    <a:pt x="35" y="4"/>
                  </a:cubicBezTo>
                  <a:close/>
                  <a:moveTo>
                    <a:pt x="28" y="42"/>
                  </a:moveTo>
                  <a:cubicBezTo>
                    <a:pt x="30" y="42"/>
                    <a:pt x="32" y="41"/>
                    <a:pt x="34" y="40"/>
                  </a:cubicBezTo>
                  <a:cubicBezTo>
                    <a:pt x="41" y="37"/>
                    <a:pt x="44" y="28"/>
                    <a:pt x="41" y="21"/>
                  </a:cubicBezTo>
                  <a:cubicBezTo>
                    <a:pt x="38" y="16"/>
                    <a:pt x="33" y="13"/>
                    <a:pt x="28" y="13"/>
                  </a:cubicBezTo>
                  <a:cubicBezTo>
                    <a:pt x="26" y="13"/>
                    <a:pt x="24" y="13"/>
                    <a:pt x="22" y="14"/>
                  </a:cubicBezTo>
                  <a:cubicBezTo>
                    <a:pt x="14" y="18"/>
                    <a:pt x="12" y="26"/>
                    <a:pt x="15" y="34"/>
                  </a:cubicBezTo>
                  <a:cubicBezTo>
                    <a:pt x="18" y="38"/>
                    <a:pt x="22" y="42"/>
                    <a:pt x="28" y="42"/>
                  </a:cubicBezTo>
                  <a:close/>
                  <a:moveTo>
                    <a:pt x="35" y="0"/>
                  </a:moveTo>
                  <a:cubicBezTo>
                    <a:pt x="32" y="0"/>
                    <a:pt x="30" y="2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6"/>
                    <a:pt x="25" y="6"/>
                  </a:cubicBezTo>
                  <a:cubicBezTo>
                    <a:pt x="23" y="3"/>
                    <a:pt x="20" y="1"/>
                    <a:pt x="18" y="1"/>
                  </a:cubicBezTo>
                  <a:cubicBezTo>
                    <a:pt x="18" y="1"/>
                    <a:pt x="17" y="1"/>
                    <a:pt x="17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11" y="7"/>
                    <a:pt x="13" y="12"/>
                  </a:cubicBezTo>
                  <a:cubicBezTo>
                    <a:pt x="12" y="12"/>
                    <a:pt x="11" y="13"/>
                    <a:pt x="11" y="14"/>
                  </a:cubicBezTo>
                  <a:cubicBezTo>
                    <a:pt x="10" y="14"/>
                    <a:pt x="9" y="14"/>
                    <a:pt x="8" y="14"/>
                  </a:cubicBezTo>
                  <a:cubicBezTo>
                    <a:pt x="5" y="14"/>
                    <a:pt x="2" y="15"/>
                    <a:pt x="2" y="1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2"/>
                    <a:pt x="2" y="25"/>
                    <a:pt x="6" y="27"/>
                  </a:cubicBezTo>
                  <a:cubicBezTo>
                    <a:pt x="6" y="28"/>
                    <a:pt x="6" y="29"/>
                    <a:pt x="6" y="30"/>
                  </a:cubicBezTo>
                  <a:cubicBezTo>
                    <a:pt x="3" y="33"/>
                    <a:pt x="1" y="36"/>
                    <a:pt x="2" y="39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4" y="42"/>
                    <a:pt x="6" y="43"/>
                    <a:pt x="8" y="43"/>
                  </a:cubicBezTo>
                  <a:cubicBezTo>
                    <a:pt x="10" y="43"/>
                    <a:pt x="11" y="43"/>
                    <a:pt x="12" y="42"/>
                  </a:cubicBezTo>
                  <a:cubicBezTo>
                    <a:pt x="13" y="43"/>
                    <a:pt x="14" y="44"/>
                    <a:pt x="15" y="45"/>
                  </a:cubicBezTo>
                  <a:cubicBezTo>
                    <a:pt x="14" y="49"/>
                    <a:pt x="15" y="53"/>
                    <a:pt x="18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4" y="54"/>
                    <a:pt x="26" y="52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49"/>
                    <a:pt x="31" y="49"/>
                  </a:cubicBezTo>
                  <a:cubicBezTo>
                    <a:pt x="33" y="52"/>
                    <a:pt x="35" y="53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4" y="51"/>
                    <a:pt x="45" y="47"/>
                    <a:pt x="43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6" y="40"/>
                    <a:pt x="47" y="40"/>
                    <a:pt x="48" y="40"/>
                  </a:cubicBezTo>
                  <a:cubicBezTo>
                    <a:pt x="51" y="40"/>
                    <a:pt x="54" y="39"/>
                    <a:pt x="54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2"/>
                    <a:pt x="54" y="29"/>
                    <a:pt x="50" y="27"/>
                  </a:cubicBezTo>
                  <a:cubicBezTo>
                    <a:pt x="50" y="26"/>
                    <a:pt x="50" y="25"/>
                    <a:pt x="49" y="24"/>
                  </a:cubicBezTo>
                  <a:cubicBezTo>
                    <a:pt x="53" y="22"/>
                    <a:pt x="55" y="18"/>
                    <a:pt x="54" y="16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2"/>
                    <a:pt x="50" y="11"/>
                    <a:pt x="48" y="11"/>
                  </a:cubicBezTo>
                  <a:cubicBezTo>
                    <a:pt x="46" y="11"/>
                    <a:pt x="45" y="11"/>
                    <a:pt x="44" y="12"/>
                  </a:cubicBezTo>
                  <a:cubicBezTo>
                    <a:pt x="43" y="11"/>
                    <a:pt x="42" y="10"/>
                    <a:pt x="41" y="10"/>
                  </a:cubicBezTo>
                  <a:cubicBezTo>
                    <a:pt x="42" y="5"/>
                    <a:pt x="41" y="2"/>
                    <a:pt x="38" y="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28" y="38"/>
                  </a:moveTo>
                  <a:cubicBezTo>
                    <a:pt x="24" y="38"/>
                    <a:pt x="20" y="36"/>
                    <a:pt x="18" y="32"/>
                  </a:cubicBezTo>
                  <a:cubicBezTo>
                    <a:pt x="16" y="27"/>
                    <a:pt x="18" y="20"/>
                    <a:pt x="23" y="18"/>
                  </a:cubicBezTo>
                  <a:cubicBezTo>
                    <a:pt x="25" y="17"/>
                    <a:pt x="26" y="17"/>
                    <a:pt x="28" y="17"/>
                  </a:cubicBezTo>
                  <a:cubicBezTo>
                    <a:pt x="32" y="17"/>
                    <a:pt x="36" y="19"/>
                    <a:pt x="38" y="22"/>
                  </a:cubicBezTo>
                  <a:cubicBezTo>
                    <a:pt x="40" y="28"/>
                    <a:pt x="38" y="34"/>
                    <a:pt x="33" y="37"/>
                  </a:cubicBezTo>
                  <a:cubicBezTo>
                    <a:pt x="31" y="37"/>
                    <a:pt x="30" y="38"/>
                    <a:pt x="28" y="3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254">
              <a:extLst>
                <a:ext uri="{FF2B5EF4-FFF2-40B4-BE49-F238E27FC236}">
                  <a16:creationId xmlns:a16="http://schemas.microsoft.com/office/drawing/2014/main" id="{4898FD6D-9EF3-4116-A07F-EC67128F9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5889" y="3989388"/>
              <a:ext cx="365125" cy="277813"/>
            </a:xfrm>
            <a:custGeom>
              <a:avLst/>
              <a:gdLst>
                <a:gd name="T0" fmla="*/ 93 w 97"/>
                <a:gd name="T1" fmla="*/ 16 h 74"/>
                <a:gd name="T2" fmla="*/ 49 w 97"/>
                <a:gd name="T3" fmla="*/ 71 h 74"/>
                <a:gd name="T4" fmla="*/ 4 w 97"/>
                <a:gd name="T5" fmla="*/ 11 h 74"/>
                <a:gd name="T6" fmla="*/ 3 w 97"/>
                <a:gd name="T7" fmla="*/ 6 h 74"/>
                <a:gd name="T8" fmla="*/ 2 w 97"/>
                <a:gd name="T9" fmla="*/ 4 h 74"/>
                <a:gd name="T10" fmla="*/ 0 w 97"/>
                <a:gd name="T11" fmla="*/ 0 h 74"/>
                <a:gd name="T12" fmla="*/ 0 w 97"/>
                <a:gd name="T13" fmla="*/ 11 h 74"/>
                <a:gd name="T14" fmla="*/ 49 w 97"/>
                <a:gd name="T15" fmla="*/ 74 h 74"/>
                <a:gd name="T16" fmla="*/ 97 w 97"/>
                <a:gd name="T17" fmla="*/ 13 h 74"/>
                <a:gd name="T18" fmla="*/ 93 w 97"/>
                <a:gd name="T19" fmla="*/ 1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74">
                  <a:moveTo>
                    <a:pt x="93" y="16"/>
                  </a:moveTo>
                  <a:cubicBezTo>
                    <a:pt x="88" y="48"/>
                    <a:pt x="63" y="71"/>
                    <a:pt x="49" y="71"/>
                  </a:cubicBezTo>
                  <a:cubicBezTo>
                    <a:pt x="32" y="71"/>
                    <a:pt x="8" y="44"/>
                    <a:pt x="4" y="11"/>
                  </a:cubicBezTo>
                  <a:cubicBezTo>
                    <a:pt x="3" y="9"/>
                    <a:pt x="3" y="7"/>
                    <a:pt x="3" y="6"/>
                  </a:cubicBezTo>
                  <a:cubicBezTo>
                    <a:pt x="3" y="5"/>
                    <a:pt x="2" y="4"/>
                    <a:pt x="2" y="4"/>
                  </a:cubicBezTo>
                  <a:cubicBezTo>
                    <a:pt x="1" y="3"/>
                    <a:pt x="0" y="1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5" y="47"/>
                    <a:pt x="30" y="74"/>
                    <a:pt x="49" y="74"/>
                  </a:cubicBezTo>
                  <a:cubicBezTo>
                    <a:pt x="66" y="74"/>
                    <a:pt x="93" y="48"/>
                    <a:pt x="97" y="13"/>
                  </a:cubicBezTo>
                  <a:cubicBezTo>
                    <a:pt x="96" y="14"/>
                    <a:pt x="95" y="15"/>
                    <a:pt x="93" y="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255">
              <a:extLst>
                <a:ext uri="{FF2B5EF4-FFF2-40B4-BE49-F238E27FC236}">
                  <a16:creationId xmlns:a16="http://schemas.microsoft.com/office/drawing/2014/main" id="{648D72E2-16A1-4A01-BD00-C11C491F30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1601" y="3759201"/>
              <a:ext cx="409575" cy="296863"/>
            </a:xfrm>
            <a:custGeom>
              <a:avLst/>
              <a:gdLst>
                <a:gd name="T0" fmla="*/ 50 w 109"/>
                <a:gd name="T1" fmla="*/ 3 h 79"/>
                <a:gd name="T2" fmla="*/ 69 w 109"/>
                <a:gd name="T3" fmla="*/ 6 h 79"/>
                <a:gd name="T4" fmla="*/ 101 w 109"/>
                <a:gd name="T5" fmla="*/ 37 h 79"/>
                <a:gd name="T6" fmla="*/ 101 w 109"/>
                <a:gd name="T7" fmla="*/ 66 h 79"/>
                <a:gd name="T8" fmla="*/ 100 w 109"/>
                <a:gd name="T9" fmla="*/ 66 h 79"/>
                <a:gd name="T10" fmla="*/ 99 w 109"/>
                <a:gd name="T11" fmla="*/ 66 h 79"/>
                <a:gd name="T12" fmla="*/ 95 w 109"/>
                <a:gd name="T13" fmla="*/ 66 h 79"/>
                <a:gd name="T14" fmla="*/ 17 w 109"/>
                <a:gd name="T15" fmla="*/ 50 h 79"/>
                <a:gd name="T16" fmla="*/ 14 w 109"/>
                <a:gd name="T17" fmla="*/ 48 h 79"/>
                <a:gd name="T18" fmla="*/ 12 w 109"/>
                <a:gd name="T19" fmla="*/ 51 h 79"/>
                <a:gd name="T20" fmla="*/ 8 w 109"/>
                <a:gd name="T21" fmla="*/ 60 h 79"/>
                <a:gd name="T22" fmla="*/ 7 w 109"/>
                <a:gd name="T23" fmla="*/ 66 h 79"/>
                <a:gd name="T24" fmla="*/ 4 w 109"/>
                <a:gd name="T25" fmla="*/ 48 h 79"/>
                <a:gd name="T26" fmla="*/ 6 w 109"/>
                <a:gd name="T27" fmla="*/ 35 h 79"/>
                <a:gd name="T28" fmla="*/ 6 w 109"/>
                <a:gd name="T29" fmla="*/ 35 h 79"/>
                <a:gd name="T30" fmla="*/ 6 w 109"/>
                <a:gd name="T31" fmla="*/ 34 h 79"/>
                <a:gd name="T32" fmla="*/ 12 w 109"/>
                <a:gd name="T33" fmla="*/ 19 h 79"/>
                <a:gd name="T34" fmla="*/ 50 w 109"/>
                <a:gd name="T35" fmla="*/ 3 h 79"/>
                <a:gd name="T36" fmla="*/ 50 w 109"/>
                <a:gd name="T37" fmla="*/ 0 h 79"/>
                <a:gd name="T38" fmla="*/ 9 w 109"/>
                <a:gd name="T39" fmla="*/ 17 h 79"/>
                <a:gd name="T40" fmla="*/ 3 w 109"/>
                <a:gd name="T41" fmla="*/ 34 h 79"/>
                <a:gd name="T42" fmla="*/ 0 w 109"/>
                <a:gd name="T43" fmla="*/ 48 h 79"/>
                <a:gd name="T44" fmla="*/ 5 w 109"/>
                <a:gd name="T45" fmla="*/ 78 h 79"/>
                <a:gd name="T46" fmla="*/ 8 w 109"/>
                <a:gd name="T47" fmla="*/ 79 h 79"/>
                <a:gd name="T48" fmla="*/ 12 w 109"/>
                <a:gd name="T49" fmla="*/ 61 h 79"/>
                <a:gd name="T50" fmla="*/ 16 w 109"/>
                <a:gd name="T51" fmla="*/ 53 h 79"/>
                <a:gd name="T52" fmla="*/ 95 w 109"/>
                <a:gd name="T53" fmla="*/ 70 h 79"/>
                <a:gd name="T54" fmla="*/ 99 w 109"/>
                <a:gd name="T55" fmla="*/ 70 h 79"/>
                <a:gd name="T56" fmla="*/ 101 w 109"/>
                <a:gd name="T57" fmla="*/ 70 h 79"/>
                <a:gd name="T58" fmla="*/ 102 w 109"/>
                <a:gd name="T59" fmla="*/ 70 h 79"/>
                <a:gd name="T60" fmla="*/ 104 w 109"/>
                <a:gd name="T61" fmla="*/ 70 h 79"/>
                <a:gd name="T62" fmla="*/ 104 w 109"/>
                <a:gd name="T63" fmla="*/ 36 h 79"/>
                <a:gd name="T64" fmla="*/ 70 w 109"/>
                <a:gd name="T65" fmla="*/ 2 h 79"/>
                <a:gd name="T66" fmla="*/ 50 w 109"/>
                <a:gd name="T6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79">
                  <a:moveTo>
                    <a:pt x="50" y="3"/>
                  </a:moveTo>
                  <a:cubicBezTo>
                    <a:pt x="57" y="3"/>
                    <a:pt x="64" y="5"/>
                    <a:pt x="69" y="6"/>
                  </a:cubicBezTo>
                  <a:cubicBezTo>
                    <a:pt x="85" y="10"/>
                    <a:pt x="97" y="25"/>
                    <a:pt x="101" y="37"/>
                  </a:cubicBezTo>
                  <a:cubicBezTo>
                    <a:pt x="104" y="49"/>
                    <a:pt x="102" y="61"/>
                    <a:pt x="101" y="66"/>
                  </a:cubicBezTo>
                  <a:cubicBezTo>
                    <a:pt x="101" y="66"/>
                    <a:pt x="100" y="66"/>
                    <a:pt x="100" y="66"/>
                  </a:cubicBezTo>
                  <a:cubicBezTo>
                    <a:pt x="100" y="66"/>
                    <a:pt x="100" y="66"/>
                    <a:pt x="99" y="66"/>
                  </a:cubicBezTo>
                  <a:cubicBezTo>
                    <a:pt x="98" y="66"/>
                    <a:pt x="97" y="66"/>
                    <a:pt x="95" y="66"/>
                  </a:cubicBezTo>
                  <a:cubicBezTo>
                    <a:pt x="80" y="66"/>
                    <a:pt x="42" y="63"/>
                    <a:pt x="17" y="50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4"/>
                    <a:pt x="9" y="57"/>
                    <a:pt x="8" y="60"/>
                  </a:cubicBezTo>
                  <a:cubicBezTo>
                    <a:pt x="8" y="62"/>
                    <a:pt x="7" y="64"/>
                    <a:pt x="7" y="66"/>
                  </a:cubicBezTo>
                  <a:cubicBezTo>
                    <a:pt x="6" y="61"/>
                    <a:pt x="5" y="56"/>
                    <a:pt x="4" y="48"/>
                  </a:cubicBezTo>
                  <a:cubicBezTo>
                    <a:pt x="4" y="43"/>
                    <a:pt x="4" y="39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27"/>
                    <a:pt x="10" y="21"/>
                    <a:pt x="12" y="19"/>
                  </a:cubicBezTo>
                  <a:cubicBezTo>
                    <a:pt x="22" y="9"/>
                    <a:pt x="35" y="3"/>
                    <a:pt x="50" y="3"/>
                  </a:cubicBezTo>
                  <a:close/>
                  <a:moveTo>
                    <a:pt x="50" y="0"/>
                  </a:moveTo>
                  <a:cubicBezTo>
                    <a:pt x="37" y="0"/>
                    <a:pt x="22" y="3"/>
                    <a:pt x="9" y="17"/>
                  </a:cubicBezTo>
                  <a:cubicBezTo>
                    <a:pt x="6" y="20"/>
                    <a:pt x="3" y="26"/>
                    <a:pt x="3" y="34"/>
                  </a:cubicBezTo>
                  <a:cubicBezTo>
                    <a:pt x="1" y="37"/>
                    <a:pt x="0" y="42"/>
                    <a:pt x="0" y="48"/>
                  </a:cubicBezTo>
                  <a:cubicBezTo>
                    <a:pt x="3" y="71"/>
                    <a:pt x="5" y="78"/>
                    <a:pt x="5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79"/>
                    <a:pt x="8" y="72"/>
                    <a:pt x="12" y="61"/>
                  </a:cubicBezTo>
                  <a:cubicBezTo>
                    <a:pt x="13" y="59"/>
                    <a:pt x="14" y="56"/>
                    <a:pt x="16" y="53"/>
                  </a:cubicBezTo>
                  <a:cubicBezTo>
                    <a:pt x="40" y="67"/>
                    <a:pt x="78" y="69"/>
                    <a:pt x="95" y="70"/>
                  </a:cubicBezTo>
                  <a:cubicBezTo>
                    <a:pt x="97" y="70"/>
                    <a:pt x="98" y="70"/>
                    <a:pt x="99" y="70"/>
                  </a:cubicBezTo>
                  <a:cubicBezTo>
                    <a:pt x="100" y="70"/>
                    <a:pt x="100" y="70"/>
                    <a:pt x="101" y="70"/>
                  </a:cubicBezTo>
                  <a:cubicBezTo>
                    <a:pt x="101" y="70"/>
                    <a:pt x="102" y="70"/>
                    <a:pt x="102" y="70"/>
                  </a:cubicBezTo>
                  <a:cubicBezTo>
                    <a:pt x="103" y="70"/>
                    <a:pt x="104" y="70"/>
                    <a:pt x="104" y="70"/>
                  </a:cubicBezTo>
                  <a:cubicBezTo>
                    <a:pt x="104" y="70"/>
                    <a:pt x="109" y="53"/>
                    <a:pt x="104" y="36"/>
                  </a:cubicBezTo>
                  <a:cubicBezTo>
                    <a:pt x="100" y="22"/>
                    <a:pt x="87" y="7"/>
                    <a:pt x="70" y="2"/>
                  </a:cubicBezTo>
                  <a:cubicBezTo>
                    <a:pt x="65" y="1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256">
              <a:extLst>
                <a:ext uri="{FF2B5EF4-FFF2-40B4-BE49-F238E27FC236}">
                  <a16:creationId xmlns:a16="http://schemas.microsoft.com/office/drawing/2014/main" id="{0362877D-160E-4C6C-B808-F810DC493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62551" y="4006851"/>
              <a:ext cx="68263" cy="101600"/>
            </a:xfrm>
            <a:custGeom>
              <a:avLst/>
              <a:gdLst>
                <a:gd name="T0" fmla="*/ 5 w 18"/>
                <a:gd name="T1" fmla="*/ 5 h 27"/>
                <a:gd name="T2" fmla="*/ 10 w 18"/>
                <a:gd name="T3" fmla="*/ 13 h 27"/>
                <a:gd name="T4" fmla="*/ 13 w 18"/>
                <a:gd name="T5" fmla="*/ 23 h 27"/>
                <a:gd name="T6" fmla="*/ 6 w 18"/>
                <a:gd name="T7" fmla="*/ 14 h 27"/>
                <a:gd name="T8" fmla="*/ 5 w 18"/>
                <a:gd name="T9" fmla="*/ 5 h 27"/>
                <a:gd name="T10" fmla="*/ 4 w 18"/>
                <a:gd name="T11" fmla="*/ 0 h 27"/>
                <a:gd name="T12" fmla="*/ 3 w 18"/>
                <a:gd name="T13" fmla="*/ 1 h 27"/>
                <a:gd name="T14" fmla="*/ 3 w 18"/>
                <a:gd name="T15" fmla="*/ 16 h 27"/>
                <a:gd name="T16" fmla="*/ 14 w 18"/>
                <a:gd name="T17" fmla="*/ 27 h 27"/>
                <a:gd name="T18" fmla="*/ 15 w 18"/>
                <a:gd name="T19" fmla="*/ 27 h 27"/>
                <a:gd name="T20" fmla="*/ 13 w 18"/>
                <a:gd name="T21" fmla="*/ 12 h 27"/>
                <a:gd name="T22" fmla="*/ 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5" y="5"/>
                  </a:moveTo>
                  <a:cubicBezTo>
                    <a:pt x="6" y="6"/>
                    <a:pt x="8" y="8"/>
                    <a:pt x="10" y="13"/>
                  </a:cubicBezTo>
                  <a:cubicBezTo>
                    <a:pt x="12" y="18"/>
                    <a:pt x="12" y="21"/>
                    <a:pt x="13" y="23"/>
                  </a:cubicBezTo>
                  <a:cubicBezTo>
                    <a:pt x="11" y="22"/>
                    <a:pt x="8" y="19"/>
                    <a:pt x="6" y="14"/>
                  </a:cubicBezTo>
                  <a:cubicBezTo>
                    <a:pt x="5" y="10"/>
                    <a:pt x="4" y="6"/>
                    <a:pt x="5" y="5"/>
                  </a:cubicBezTo>
                  <a:close/>
                  <a:moveTo>
                    <a:pt x="4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0" y="2"/>
                    <a:pt x="0" y="8"/>
                    <a:pt x="3" y="16"/>
                  </a:cubicBezTo>
                  <a:cubicBezTo>
                    <a:pt x="5" y="22"/>
                    <a:pt x="11" y="27"/>
                    <a:pt x="14" y="27"/>
                  </a:cubicBezTo>
                  <a:cubicBezTo>
                    <a:pt x="14" y="27"/>
                    <a:pt x="15" y="27"/>
                    <a:pt x="15" y="27"/>
                  </a:cubicBezTo>
                  <a:cubicBezTo>
                    <a:pt x="18" y="26"/>
                    <a:pt x="16" y="19"/>
                    <a:pt x="13" y="12"/>
                  </a:cubicBezTo>
                  <a:cubicBezTo>
                    <a:pt x="11" y="5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257">
              <a:extLst>
                <a:ext uri="{FF2B5EF4-FFF2-40B4-BE49-F238E27FC236}">
                  <a16:creationId xmlns:a16="http://schemas.microsoft.com/office/drawing/2014/main" id="{433BD240-4D20-4C86-ADDF-EFD495B377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27676" y="4006851"/>
              <a:ext cx="66675" cy="101600"/>
            </a:xfrm>
            <a:custGeom>
              <a:avLst/>
              <a:gdLst>
                <a:gd name="T0" fmla="*/ 13 w 18"/>
                <a:gd name="T1" fmla="*/ 5 h 27"/>
                <a:gd name="T2" fmla="*/ 12 w 18"/>
                <a:gd name="T3" fmla="*/ 14 h 27"/>
                <a:gd name="T4" fmla="*/ 6 w 18"/>
                <a:gd name="T5" fmla="*/ 23 h 27"/>
                <a:gd name="T6" fmla="*/ 8 w 18"/>
                <a:gd name="T7" fmla="*/ 13 h 27"/>
                <a:gd name="T8" fmla="*/ 13 w 18"/>
                <a:gd name="T9" fmla="*/ 5 h 27"/>
                <a:gd name="T10" fmla="*/ 14 w 18"/>
                <a:gd name="T11" fmla="*/ 0 h 27"/>
                <a:gd name="T12" fmla="*/ 5 w 18"/>
                <a:gd name="T13" fmla="*/ 12 h 27"/>
                <a:gd name="T14" fmla="*/ 3 w 18"/>
                <a:gd name="T15" fmla="*/ 27 h 27"/>
                <a:gd name="T16" fmla="*/ 4 w 18"/>
                <a:gd name="T17" fmla="*/ 27 h 27"/>
                <a:gd name="T18" fmla="*/ 16 w 18"/>
                <a:gd name="T19" fmla="*/ 16 h 27"/>
                <a:gd name="T20" fmla="*/ 15 w 18"/>
                <a:gd name="T21" fmla="*/ 1 h 27"/>
                <a:gd name="T22" fmla="*/ 1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13" y="5"/>
                  </a:moveTo>
                  <a:cubicBezTo>
                    <a:pt x="14" y="6"/>
                    <a:pt x="14" y="10"/>
                    <a:pt x="12" y="14"/>
                  </a:cubicBezTo>
                  <a:cubicBezTo>
                    <a:pt x="11" y="19"/>
                    <a:pt x="8" y="22"/>
                    <a:pt x="6" y="23"/>
                  </a:cubicBezTo>
                  <a:cubicBezTo>
                    <a:pt x="6" y="21"/>
                    <a:pt x="6" y="18"/>
                    <a:pt x="8" y="13"/>
                  </a:cubicBezTo>
                  <a:cubicBezTo>
                    <a:pt x="10" y="8"/>
                    <a:pt x="12" y="6"/>
                    <a:pt x="13" y="5"/>
                  </a:cubicBezTo>
                  <a:close/>
                  <a:moveTo>
                    <a:pt x="14" y="0"/>
                  </a:moveTo>
                  <a:cubicBezTo>
                    <a:pt x="11" y="0"/>
                    <a:pt x="7" y="5"/>
                    <a:pt x="5" y="12"/>
                  </a:cubicBezTo>
                  <a:cubicBezTo>
                    <a:pt x="2" y="19"/>
                    <a:pt x="0" y="26"/>
                    <a:pt x="3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7" y="27"/>
                    <a:pt x="13" y="22"/>
                    <a:pt x="16" y="16"/>
                  </a:cubicBezTo>
                  <a:cubicBezTo>
                    <a:pt x="18" y="8"/>
                    <a:pt x="18" y="2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258">
              <a:extLst>
                <a:ext uri="{FF2B5EF4-FFF2-40B4-BE49-F238E27FC236}">
                  <a16:creationId xmlns:a16="http://schemas.microsoft.com/office/drawing/2014/main" id="{40FFECB3-FE51-47AD-B517-940114B9B4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9701" y="4232276"/>
              <a:ext cx="160338" cy="153988"/>
            </a:xfrm>
            <a:custGeom>
              <a:avLst/>
              <a:gdLst>
                <a:gd name="T0" fmla="*/ 13 w 43"/>
                <a:gd name="T1" fmla="*/ 5 h 41"/>
                <a:gd name="T2" fmla="*/ 38 w 43"/>
                <a:gd name="T3" fmla="*/ 20 h 41"/>
                <a:gd name="T4" fmla="*/ 31 w 43"/>
                <a:gd name="T5" fmla="*/ 35 h 41"/>
                <a:gd name="T6" fmla="*/ 9 w 43"/>
                <a:gd name="T7" fmla="*/ 15 h 41"/>
                <a:gd name="T8" fmla="*/ 9 w 43"/>
                <a:gd name="T9" fmla="*/ 14 h 41"/>
                <a:gd name="T10" fmla="*/ 8 w 43"/>
                <a:gd name="T11" fmla="*/ 14 h 41"/>
                <a:gd name="T12" fmla="*/ 7 w 43"/>
                <a:gd name="T13" fmla="*/ 14 h 41"/>
                <a:gd name="T14" fmla="*/ 7 w 43"/>
                <a:gd name="T15" fmla="*/ 13 h 41"/>
                <a:gd name="T16" fmla="*/ 13 w 43"/>
                <a:gd name="T17" fmla="*/ 5 h 41"/>
                <a:gd name="T18" fmla="*/ 10 w 43"/>
                <a:gd name="T19" fmla="*/ 0 h 41"/>
                <a:gd name="T20" fmla="*/ 3 w 43"/>
                <a:gd name="T21" fmla="*/ 13 h 41"/>
                <a:gd name="T22" fmla="*/ 7 w 43"/>
                <a:gd name="T23" fmla="*/ 17 h 41"/>
                <a:gd name="T24" fmla="*/ 32 w 43"/>
                <a:gd name="T25" fmla="*/ 41 h 41"/>
                <a:gd name="T26" fmla="*/ 43 w 43"/>
                <a:gd name="T27" fmla="*/ 18 h 41"/>
                <a:gd name="T28" fmla="*/ 10 w 43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1">
                  <a:moveTo>
                    <a:pt x="13" y="5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1"/>
                    <a:pt x="12" y="9"/>
                    <a:pt x="13" y="5"/>
                  </a:cubicBezTo>
                  <a:close/>
                  <a:moveTo>
                    <a:pt x="10" y="0"/>
                  </a:moveTo>
                  <a:cubicBezTo>
                    <a:pt x="10" y="7"/>
                    <a:pt x="5" y="10"/>
                    <a:pt x="3" y="13"/>
                  </a:cubicBezTo>
                  <a:cubicBezTo>
                    <a:pt x="0" y="16"/>
                    <a:pt x="7" y="17"/>
                    <a:pt x="7" y="1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10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Freeform 259">
              <a:extLst>
                <a:ext uri="{FF2B5EF4-FFF2-40B4-BE49-F238E27FC236}">
                  <a16:creationId xmlns:a16="http://schemas.microsoft.com/office/drawing/2014/main" id="{C4EBC6FF-AD2D-42A5-B640-0851BA975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0039" y="4232276"/>
              <a:ext cx="158750" cy="153988"/>
            </a:xfrm>
            <a:custGeom>
              <a:avLst/>
              <a:gdLst>
                <a:gd name="T0" fmla="*/ 29 w 42"/>
                <a:gd name="T1" fmla="*/ 5 h 41"/>
                <a:gd name="T2" fmla="*/ 35 w 42"/>
                <a:gd name="T3" fmla="*/ 13 h 41"/>
                <a:gd name="T4" fmla="*/ 35 w 42"/>
                <a:gd name="T5" fmla="*/ 14 h 41"/>
                <a:gd name="T6" fmla="*/ 34 w 42"/>
                <a:gd name="T7" fmla="*/ 14 h 41"/>
                <a:gd name="T8" fmla="*/ 33 w 42"/>
                <a:gd name="T9" fmla="*/ 14 h 41"/>
                <a:gd name="T10" fmla="*/ 33 w 42"/>
                <a:gd name="T11" fmla="*/ 15 h 41"/>
                <a:gd name="T12" fmla="*/ 11 w 42"/>
                <a:gd name="T13" fmla="*/ 34 h 41"/>
                <a:gd name="T14" fmla="*/ 5 w 42"/>
                <a:gd name="T15" fmla="*/ 20 h 41"/>
                <a:gd name="T16" fmla="*/ 29 w 42"/>
                <a:gd name="T17" fmla="*/ 5 h 41"/>
                <a:gd name="T18" fmla="*/ 32 w 42"/>
                <a:gd name="T19" fmla="*/ 0 h 41"/>
                <a:gd name="T20" fmla="*/ 0 w 42"/>
                <a:gd name="T21" fmla="*/ 18 h 41"/>
                <a:gd name="T22" fmla="*/ 10 w 42"/>
                <a:gd name="T23" fmla="*/ 41 h 41"/>
                <a:gd name="T24" fmla="*/ 35 w 42"/>
                <a:gd name="T25" fmla="*/ 17 h 41"/>
                <a:gd name="T26" fmla="*/ 40 w 42"/>
                <a:gd name="T27" fmla="*/ 13 h 41"/>
                <a:gd name="T28" fmla="*/ 32 w 42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41">
                  <a:moveTo>
                    <a:pt x="29" y="5"/>
                  </a:moveTo>
                  <a:cubicBezTo>
                    <a:pt x="31" y="9"/>
                    <a:pt x="33" y="11"/>
                    <a:pt x="35" y="13"/>
                  </a:cubicBezTo>
                  <a:cubicBezTo>
                    <a:pt x="35" y="13"/>
                    <a:pt x="35" y="13"/>
                    <a:pt x="35" y="14"/>
                  </a:cubicBezTo>
                  <a:cubicBezTo>
                    <a:pt x="35" y="14"/>
                    <a:pt x="35" y="14"/>
                    <a:pt x="34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32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42" y="16"/>
                    <a:pt x="40" y="13"/>
                  </a:cubicBezTo>
                  <a:cubicBezTo>
                    <a:pt x="38" y="10"/>
                    <a:pt x="32" y="7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Freeform 260">
              <a:extLst>
                <a:ext uri="{FF2B5EF4-FFF2-40B4-BE49-F238E27FC236}">
                  <a16:creationId xmlns:a16="http://schemas.microsoft.com/office/drawing/2014/main" id="{304FC7D4-3040-45CE-9892-99443BBBCA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7451" y="4300538"/>
              <a:ext cx="382588" cy="398463"/>
            </a:xfrm>
            <a:custGeom>
              <a:avLst/>
              <a:gdLst>
                <a:gd name="T0" fmla="*/ 59 w 102"/>
                <a:gd name="T1" fmla="*/ 5 h 106"/>
                <a:gd name="T2" fmla="*/ 98 w 102"/>
                <a:gd name="T3" fmla="*/ 98 h 106"/>
                <a:gd name="T4" fmla="*/ 98 w 102"/>
                <a:gd name="T5" fmla="*/ 102 h 106"/>
                <a:gd name="T6" fmla="*/ 9 w 102"/>
                <a:gd name="T7" fmla="*/ 83 h 106"/>
                <a:gd name="T8" fmla="*/ 9 w 102"/>
                <a:gd name="T9" fmla="*/ 20 h 106"/>
                <a:gd name="T10" fmla="*/ 42 w 102"/>
                <a:gd name="T11" fmla="*/ 9 h 106"/>
                <a:gd name="T12" fmla="*/ 42 w 102"/>
                <a:gd name="T13" fmla="*/ 9 h 106"/>
                <a:gd name="T14" fmla="*/ 43 w 102"/>
                <a:gd name="T15" fmla="*/ 9 h 106"/>
                <a:gd name="T16" fmla="*/ 54 w 102"/>
                <a:gd name="T17" fmla="*/ 6 h 106"/>
                <a:gd name="T18" fmla="*/ 59 w 102"/>
                <a:gd name="T19" fmla="*/ 5 h 106"/>
                <a:gd name="T20" fmla="*/ 61 w 102"/>
                <a:gd name="T21" fmla="*/ 0 h 106"/>
                <a:gd name="T22" fmla="*/ 53 w 102"/>
                <a:gd name="T23" fmla="*/ 2 h 106"/>
                <a:gd name="T24" fmla="*/ 42 w 102"/>
                <a:gd name="T25" fmla="*/ 5 h 106"/>
                <a:gd name="T26" fmla="*/ 6 w 102"/>
                <a:gd name="T27" fmla="*/ 18 h 106"/>
                <a:gd name="T28" fmla="*/ 6 w 102"/>
                <a:gd name="T29" fmla="*/ 86 h 106"/>
                <a:gd name="T30" fmla="*/ 102 w 102"/>
                <a:gd name="T31" fmla="*/ 106 h 106"/>
                <a:gd name="T32" fmla="*/ 102 w 102"/>
                <a:gd name="T33" fmla="*/ 97 h 106"/>
                <a:gd name="T34" fmla="*/ 61 w 102"/>
                <a:gd name="T3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2" h="106">
                  <a:moveTo>
                    <a:pt x="59" y="5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102"/>
                    <a:pt x="98" y="102"/>
                    <a:pt x="98" y="102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7" y="56"/>
                    <a:pt x="6" y="24"/>
                    <a:pt x="9" y="20"/>
                  </a:cubicBezTo>
                  <a:cubicBezTo>
                    <a:pt x="12" y="15"/>
                    <a:pt x="30" y="11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9" y="5"/>
                    <a:pt x="59" y="5"/>
                    <a:pt x="59" y="5"/>
                  </a:cubicBezTo>
                  <a:close/>
                  <a:moveTo>
                    <a:pt x="61" y="0"/>
                  </a:moveTo>
                  <a:cubicBezTo>
                    <a:pt x="53" y="2"/>
                    <a:pt x="53" y="2"/>
                    <a:pt x="53" y="2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11" y="10"/>
                    <a:pt x="6" y="18"/>
                  </a:cubicBezTo>
                  <a:cubicBezTo>
                    <a:pt x="0" y="26"/>
                    <a:pt x="6" y="86"/>
                    <a:pt x="6" y="8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61" y="0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261">
              <a:extLst>
                <a:ext uri="{FF2B5EF4-FFF2-40B4-BE49-F238E27FC236}">
                  <a16:creationId xmlns:a16="http://schemas.microsoft.com/office/drawing/2014/main" id="{A0260379-3D26-468C-A403-7F533573E3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0326" y="4300538"/>
              <a:ext cx="236538" cy="371475"/>
            </a:xfrm>
            <a:custGeom>
              <a:avLst/>
              <a:gdLst>
                <a:gd name="T0" fmla="*/ 50 w 149"/>
                <a:gd name="T1" fmla="*/ 12 h 234"/>
                <a:gd name="T2" fmla="*/ 130 w 149"/>
                <a:gd name="T3" fmla="*/ 206 h 234"/>
                <a:gd name="T4" fmla="*/ 57 w 149"/>
                <a:gd name="T5" fmla="*/ 116 h 234"/>
                <a:gd name="T6" fmla="*/ 66 w 149"/>
                <a:gd name="T7" fmla="*/ 85 h 234"/>
                <a:gd name="T8" fmla="*/ 71 w 149"/>
                <a:gd name="T9" fmla="*/ 73 h 234"/>
                <a:gd name="T10" fmla="*/ 59 w 149"/>
                <a:gd name="T11" fmla="*/ 73 h 234"/>
                <a:gd name="T12" fmla="*/ 47 w 149"/>
                <a:gd name="T13" fmla="*/ 73 h 234"/>
                <a:gd name="T14" fmla="*/ 14 w 149"/>
                <a:gd name="T15" fmla="*/ 21 h 234"/>
                <a:gd name="T16" fmla="*/ 38 w 149"/>
                <a:gd name="T17" fmla="*/ 14 h 234"/>
                <a:gd name="T18" fmla="*/ 38 w 149"/>
                <a:gd name="T19" fmla="*/ 14 h 234"/>
                <a:gd name="T20" fmla="*/ 38 w 149"/>
                <a:gd name="T21" fmla="*/ 14 h 234"/>
                <a:gd name="T22" fmla="*/ 50 w 149"/>
                <a:gd name="T23" fmla="*/ 12 h 234"/>
                <a:gd name="T24" fmla="*/ 50 w 149"/>
                <a:gd name="T25" fmla="*/ 12 h 234"/>
                <a:gd name="T26" fmla="*/ 54 w 149"/>
                <a:gd name="T27" fmla="*/ 0 h 234"/>
                <a:gd name="T28" fmla="*/ 35 w 149"/>
                <a:gd name="T29" fmla="*/ 7 h 234"/>
                <a:gd name="T30" fmla="*/ 0 w 149"/>
                <a:gd name="T31" fmla="*/ 14 h 234"/>
                <a:gd name="T32" fmla="*/ 40 w 149"/>
                <a:gd name="T33" fmla="*/ 83 h 234"/>
                <a:gd name="T34" fmla="*/ 59 w 149"/>
                <a:gd name="T35" fmla="*/ 83 h 234"/>
                <a:gd name="T36" fmla="*/ 47 w 149"/>
                <a:gd name="T37" fmla="*/ 118 h 234"/>
                <a:gd name="T38" fmla="*/ 142 w 149"/>
                <a:gd name="T39" fmla="*/ 234 h 234"/>
                <a:gd name="T40" fmla="*/ 149 w 149"/>
                <a:gd name="T41" fmla="*/ 227 h 234"/>
                <a:gd name="T42" fmla="*/ 54 w 149"/>
                <a:gd name="T43" fmla="*/ 0 h 234"/>
                <a:gd name="T44" fmla="*/ 54 w 149"/>
                <a:gd name="T45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234">
                  <a:moveTo>
                    <a:pt x="50" y="12"/>
                  </a:moveTo>
                  <a:lnTo>
                    <a:pt x="130" y="206"/>
                  </a:lnTo>
                  <a:lnTo>
                    <a:pt x="57" y="116"/>
                  </a:lnTo>
                  <a:lnTo>
                    <a:pt x="66" y="85"/>
                  </a:lnTo>
                  <a:lnTo>
                    <a:pt x="71" y="73"/>
                  </a:lnTo>
                  <a:lnTo>
                    <a:pt x="59" y="73"/>
                  </a:lnTo>
                  <a:lnTo>
                    <a:pt x="47" y="73"/>
                  </a:lnTo>
                  <a:lnTo>
                    <a:pt x="14" y="21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50" y="12"/>
                  </a:lnTo>
                  <a:lnTo>
                    <a:pt x="50" y="12"/>
                  </a:lnTo>
                  <a:close/>
                  <a:moveTo>
                    <a:pt x="54" y="0"/>
                  </a:moveTo>
                  <a:lnTo>
                    <a:pt x="35" y="7"/>
                  </a:lnTo>
                  <a:lnTo>
                    <a:pt x="0" y="14"/>
                  </a:lnTo>
                  <a:lnTo>
                    <a:pt x="40" y="83"/>
                  </a:lnTo>
                  <a:lnTo>
                    <a:pt x="59" y="83"/>
                  </a:lnTo>
                  <a:lnTo>
                    <a:pt x="47" y="118"/>
                  </a:lnTo>
                  <a:lnTo>
                    <a:pt x="142" y="234"/>
                  </a:lnTo>
                  <a:lnTo>
                    <a:pt x="149" y="227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Freeform 262">
              <a:extLst>
                <a:ext uri="{FF2B5EF4-FFF2-40B4-BE49-F238E27FC236}">
                  <a16:creationId xmlns:a16="http://schemas.microsoft.com/office/drawing/2014/main" id="{099928DB-5F29-4E17-AA42-CF6E0F5A87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0039" y="4284663"/>
              <a:ext cx="379413" cy="414338"/>
            </a:xfrm>
            <a:custGeom>
              <a:avLst/>
              <a:gdLst>
                <a:gd name="T0" fmla="*/ 44 w 101"/>
                <a:gd name="T1" fmla="*/ 6 h 110"/>
                <a:gd name="T2" fmla="*/ 51 w 101"/>
                <a:gd name="T3" fmla="*/ 10 h 110"/>
                <a:gd name="T4" fmla="*/ 51 w 101"/>
                <a:gd name="T5" fmla="*/ 11 h 110"/>
                <a:gd name="T6" fmla="*/ 51 w 101"/>
                <a:gd name="T7" fmla="*/ 11 h 110"/>
                <a:gd name="T8" fmla="*/ 60 w 101"/>
                <a:gd name="T9" fmla="*/ 16 h 110"/>
                <a:gd name="T10" fmla="*/ 61 w 101"/>
                <a:gd name="T11" fmla="*/ 16 h 110"/>
                <a:gd name="T12" fmla="*/ 62 w 101"/>
                <a:gd name="T13" fmla="*/ 16 h 110"/>
                <a:gd name="T14" fmla="*/ 92 w 101"/>
                <a:gd name="T15" fmla="*/ 24 h 110"/>
                <a:gd name="T16" fmla="*/ 92 w 101"/>
                <a:gd name="T17" fmla="*/ 87 h 110"/>
                <a:gd name="T18" fmla="*/ 3 w 101"/>
                <a:gd name="T19" fmla="*/ 106 h 110"/>
                <a:gd name="T20" fmla="*/ 3 w 101"/>
                <a:gd name="T21" fmla="*/ 102 h 110"/>
                <a:gd name="T22" fmla="*/ 44 w 101"/>
                <a:gd name="T23" fmla="*/ 6 h 110"/>
                <a:gd name="T24" fmla="*/ 42 w 101"/>
                <a:gd name="T25" fmla="*/ 0 h 110"/>
                <a:gd name="T26" fmla="*/ 0 w 101"/>
                <a:gd name="T27" fmla="*/ 101 h 110"/>
                <a:gd name="T28" fmla="*/ 0 w 101"/>
                <a:gd name="T29" fmla="*/ 110 h 110"/>
                <a:gd name="T30" fmla="*/ 95 w 101"/>
                <a:gd name="T31" fmla="*/ 90 h 110"/>
                <a:gd name="T32" fmla="*/ 95 w 101"/>
                <a:gd name="T33" fmla="*/ 22 h 110"/>
                <a:gd name="T34" fmla="*/ 62 w 101"/>
                <a:gd name="T35" fmla="*/ 12 h 110"/>
                <a:gd name="T36" fmla="*/ 53 w 101"/>
                <a:gd name="T37" fmla="*/ 7 h 110"/>
                <a:gd name="T38" fmla="*/ 46 w 101"/>
                <a:gd name="T39" fmla="*/ 2 h 110"/>
                <a:gd name="T40" fmla="*/ 42 w 101"/>
                <a:gd name="T4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110">
                  <a:moveTo>
                    <a:pt x="44" y="6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73" y="17"/>
                    <a:pt x="89" y="20"/>
                    <a:pt x="92" y="24"/>
                  </a:cubicBezTo>
                  <a:cubicBezTo>
                    <a:pt x="95" y="28"/>
                    <a:pt x="94" y="60"/>
                    <a:pt x="92" y="8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4" y="6"/>
                    <a:pt x="44" y="6"/>
                    <a:pt x="44" y="6"/>
                  </a:cubicBezTo>
                  <a:close/>
                  <a:moveTo>
                    <a:pt x="42" y="0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90"/>
                    <a:pt x="101" y="30"/>
                    <a:pt x="95" y="22"/>
                  </a:cubicBezTo>
                  <a:cubicBezTo>
                    <a:pt x="90" y="14"/>
                    <a:pt x="62" y="12"/>
                    <a:pt x="62" y="12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2" y="0"/>
                    <a:pt x="42" y="0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Freeform 263">
              <a:extLst>
                <a:ext uri="{FF2B5EF4-FFF2-40B4-BE49-F238E27FC236}">
                  <a16:creationId xmlns:a16="http://schemas.microsoft.com/office/drawing/2014/main" id="{EE77A64A-504C-41EC-8287-21501E34DE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7976" y="4284663"/>
              <a:ext cx="228600" cy="390525"/>
            </a:xfrm>
            <a:custGeom>
              <a:avLst/>
              <a:gdLst>
                <a:gd name="T0" fmla="*/ 99 w 144"/>
                <a:gd name="T1" fmla="*/ 15 h 246"/>
                <a:gd name="T2" fmla="*/ 104 w 144"/>
                <a:gd name="T3" fmla="*/ 19 h 246"/>
                <a:gd name="T4" fmla="*/ 107 w 144"/>
                <a:gd name="T5" fmla="*/ 19 h 246"/>
                <a:gd name="T6" fmla="*/ 107 w 144"/>
                <a:gd name="T7" fmla="*/ 19 h 246"/>
                <a:gd name="T8" fmla="*/ 130 w 144"/>
                <a:gd name="T9" fmla="*/ 34 h 246"/>
                <a:gd name="T10" fmla="*/ 99 w 144"/>
                <a:gd name="T11" fmla="*/ 83 h 246"/>
                <a:gd name="T12" fmla="*/ 88 w 144"/>
                <a:gd name="T13" fmla="*/ 83 h 246"/>
                <a:gd name="T14" fmla="*/ 76 w 144"/>
                <a:gd name="T15" fmla="*/ 83 h 246"/>
                <a:gd name="T16" fmla="*/ 78 w 144"/>
                <a:gd name="T17" fmla="*/ 95 h 246"/>
                <a:gd name="T18" fmla="*/ 88 w 144"/>
                <a:gd name="T19" fmla="*/ 126 h 246"/>
                <a:gd name="T20" fmla="*/ 17 w 144"/>
                <a:gd name="T21" fmla="*/ 213 h 246"/>
                <a:gd name="T22" fmla="*/ 17 w 144"/>
                <a:gd name="T23" fmla="*/ 211 h 246"/>
                <a:gd name="T24" fmla="*/ 99 w 144"/>
                <a:gd name="T25" fmla="*/ 15 h 246"/>
                <a:gd name="T26" fmla="*/ 99 w 144"/>
                <a:gd name="T27" fmla="*/ 15 h 246"/>
                <a:gd name="T28" fmla="*/ 95 w 144"/>
                <a:gd name="T29" fmla="*/ 0 h 246"/>
                <a:gd name="T30" fmla="*/ 7 w 144"/>
                <a:gd name="T31" fmla="*/ 209 h 246"/>
                <a:gd name="T32" fmla="*/ 0 w 144"/>
                <a:gd name="T33" fmla="*/ 246 h 246"/>
                <a:gd name="T34" fmla="*/ 97 w 144"/>
                <a:gd name="T35" fmla="*/ 128 h 246"/>
                <a:gd name="T36" fmla="*/ 88 w 144"/>
                <a:gd name="T37" fmla="*/ 93 h 246"/>
                <a:gd name="T38" fmla="*/ 104 w 144"/>
                <a:gd name="T39" fmla="*/ 93 h 246"/>
                <a:gd name="T40" fmla="*/ 144 w 144"/>
                <a:gd name="T41" fmla="*/ 31 h 246"/>
                <a:gd name="T42" fmla="*/ 111 w 144"/>
                <a:gd name="T43" fmla="*/ 12 h 246"/>
                <a:gd name="T44" fmla="*/ 95 w 144"/>
                <a:gd name="T45" fmla="*/ 0 h 246"/>
                <a:gd name="T46" fmla="*/ 95 w 144"/>
                <a:gd name="T4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246">
                  <a:moveTo>
                    <a:pt x="99" y="15"/>
                  </a:moveTo>
                  <a:lnTo>
                    <a:pt x="104" y="19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30" y="34"/>
                  </a:lnTo>
                  <a:lnTo>
                    <a:pt x="99" y="83"/>
                  </a:lnTo>
                  <a:lnTo>
                    <a:pt x="88" y="83"/>
                  </a:lnTo>
                  <a:lnTo>
                    <a:pt x="76" y="83"/>
                  </a:lnTo>
                  <a:lnTo>
                    <a:pt x="78" y="95"/>
                  </a:lnTo>
                  <a:lnTo>
                    <a:pt x="88" y="126"/>
                  </a:lnTo>
                  <a:lnTo>
                    <a:pt x="17" y="213"/>
                  </a:lnTo>
                  <a:lnTo>
                    <a:pt x="17" y="211"/>
                  </a:lnTo>
                  <a:lnTo>
                    <a:pt x="99" y="15"/>
                  </a:lnTo>
                  <a:lnTo>
                    <a:pt x="99" y="15"/>
                  </a:lnTo>
                  <a:close/>
                  <a:moveTo>
                    <a:pt x="95" y="0"/>
                  </a:moveTo>
                  <a:lnTo>
                    <a:pt x="7" y="209"/>
                  </a:lnTo>
                  <a:lnTo>
                    <a:pt x="0" y="246"/>
                  </a:lnTo>
                  <a:lnTo>
                    <a:pt x="97" y="128"/>
                  </a:lnTo>
                  <a:lnTo>
                    <a:pt x="88" y="93"/>
                  </a:lnTo>
                  <a:lnTo>
                    <a:pt x="104" y="93"/>
                  </a:lnTo>
                  <a:lnTo>
                    <a:pt x="144" y="31"/>
                  </a:lnTo>
                  <a:lnTo>
                    <a:pt x="111" y="12"/>
                  </a:lnTo>
                  <a:lnTo>
                    <a:pt x="95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Freeform 264">
              <a:extLst>
                <a:ext uri="{FF2B5EF4-FFF2-40B4-BE49-F238E27FC236}">
                  <a16:creationId xmlns:a16="http://schemas.microsoft.com/office/drawing/2014/main" id="{2971F6E7-6C90-407B-AA5A-2AB029E9A7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6114" y="4367213"/>
              <a:ext cx="52388" cy="260350"/>
            </a:xfrm>
            <a:custGeom>
              <a:avLst/>
              <a:gdLst>
                <a:gd name="T0" fmla="*/ 6 w 14"/>
                <a:gd name="T1" fmla="*/ 18 h 69"/>
                <a:gd name="T2" fmla="*/ 9 w 14"/>
                <a:gd name="T3" fmla="*/ 64 h 69"/>
                <a:gd name="T4" fmla="*/ 4 w 14"/>
                <a:gd name="T5" fmla="*/ 65 h 69"/>
                <a:gd name="T6" fmla="*/ 6 w 14"/>
                <a:gd name="T7" fmla="*/ 18 h 69"/>
                <a:gd name="T8" fmla="*/ 3 w 14"/>
                <a:gd name="T9" fmla="*/ 0 h 69"/>
                <a:gd name="T10" fmla="*/ 0 w 14"/>
                <a:gd name="T11" fmla="*/ 69 h 69"/>
                <a:gd name="T12" fmla="*/ 12 w 14"/>
                <a:gd name="T13" fmla="*/ 67 h 69"/>
                <a:gd name="T14" fmla="*/ 3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6" y="18"/>
                  </a:moveTo>
                  <a:cubicBezTo>
                    <a:pt x="9" y="34"/>
                    <a:pt x="10" y="56"/>
                    <a:pt x="9" y="64"/>
                  </a:cubicBezTo>
                  <a:cubicBezTo>
                    <a:pt x="8" y="64"/>
                    <a:pt x="6" y="64"/>
                    <a:pt x="4" y="65"/>
                  </a:cubicBezTo>
                  <a:cubicBezTo>
                    <a:pt x="5" y="54"/>
                    <a:pt x="6" y="33"/>
                    <a:pt x="6" y="18"/>
                  </a:cubicBezTo>
                  <a:close/>
                  <a:moveTo>
                    <a:pt x="3" y="0"/>
                  </a:moveTo>
                  <a:cubicBezTo>
                    <a:pt x="3" y="0"/>
                    <a:pt x="2" y="57"/>
                    <a:pt x="0" y="69"/>
                  </a:cubicBezTo>
                  <a:cubicBezTo>
                    <a:pt x="6" y="68"/>
                    <a:pt x="11" y="67"/>
                    <a:pt x="12" y="67"/>
                  </a:cubicBezTo>
                  <a:cubicBezTo>
                    <a:pt x="14" y="67"/>
                    <a:pt x="13" y="7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Freeform 265">
              <a:extLst>
                <a:ext uri="{FF2B5EF4-FFF2-40B4-BE49-F238E27FC236}">
                  <a16:creationId xmlns:a16="http://schemas.microsoft.com/office/drawing/2014/main" id="{F0AA6759-8705-4E38-B82E-B57E059C49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401" y="4367213"/>
              <a:ext cx="52388" cy="260350"/>
            </a:xfrm>
            <a:custGeom>
              <a:avLst/>
              <a:gdLst>
                <a:gd name="T0" fmla="*/ 8 w 14"/>
                <a:gd name="T1" fmla="*/ 18 h 69"/>
                <a:gd name="T2" fmla="*/ 10 w 14"/>
                <a:gd name="T3" fmla="*/ 65 h 69"/>
                <a:gd name="T4" fmla="*/ 5 w 14"/>
                <a:gd name="T5" fmla="*/ 64 h 69"/>
                <a:gd name="T6" fmla="*/ 8 w 14"/>
                <a:gd name="T7" fmla="*/ 18 h 69"/>
                <a:gd name="T8" fmla="*/ 11 w 14"/>
                <a:gd name="T9" fmla="*/ 0 h 69"/>
                <a:gd name="T10" fmla="*/ 2 w 14"/>
                <a:gd name="T11" fmla="*/ 67 h 69"/>
                <a:gd name="T12" fmla="*/ 14 w 14"/>
                <a:gd name="T13" fmla="*/ 69 h 69"/>
                <a:gd name="T14" fmla="*/ 11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8" y="18"/>
                  </a:moveTo>
                  <a:cubicBezTo>
                    <a:pt x="8" y="33"/>
                    <a:pt x="9" y="54"/>
                    <a:pt x="10" y="65"/>
                  </a:cubicBezTo>
                  <a:cubicBezTo>
                    <a:pt x="8" y="64"/>
                    <a:pt x="6" y="64"/>
                    <a:pt x="5" y="64"/>
                  </a:cubicBezTo>
                  <a:cubicBezTo>
                    <a:pt x="4" y="56"/>
                    <a:pt x="5" y="34"/>
                    <a:pt x="8" y="18"/>
                  </a:cubicBezTo>
                  <a:close/>
                  <a:moveTo>
                    <a:pt x="11" y="0"/>
                  </a:moveTo>
                  <a:cubicBezTo>
                    <a:pt x="1" y="7"/>
                    <a:pt x="0" y="67"/>
                    <a:pt x="2" y="67"/>
                  </a:cubicBezTo>
                  <a:cubicBezTo>
                    <a:pt x="2" y="67"/>
                    <a:pt x="8" y="68"/>
                    <a:pt x="14" y="69"/>
                  </a:cubicBezTo>
                  <a:cubicBezTo>
                    <a:pt x="12" y="57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Freeform 266">
              <a:extLst>
                <a:ext uri="{FF2B5EF4-FFF2-40B4-BE49-F238E27FC236}">
                  <a16:creationId xmlns:a16="http://schemas.microsoft.com/office/drawing/2014/main" id="{AC3EB313-68F9-46B3-9F16-EAF30E410A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1" y="4297363"/>
              <a:ext cx="101600" cy="385763"/>
            </a:xfrm>
            <a:custGeom>
              <a:avLst/>
              <a:gdLst>
                <a:gd name="T0" fmla="*/ 38 w 64"/>
                <a:gd name="T1" fmla="*/ 18 h 243"/>
                <a:gd name="T2" fmla="*/ 38 w 64"/>
                <a:gd name="T3" fmla="*/ 47 h 243"/>
                <a:gd name="T4" fmla="*/ 29 w 64"/>
                <a:gd name="T5" fmla="*/ 47 h 243"/>
                <a:gd name="T6" fmla="*/ 24 w 64"/>
                <a:gd name="T7" fmla="*/ 21 h 243"/>
                <a:gd name="T8" fmla="*/ 31 w 64"/>
                <a:gd name="T9" fmla="*/ 11 h 243"/>
                <a:gd name="T10" fmla="*/ 36 w 64"/>
                <a:gd name="T11" fmla="*/ 11 h 243"/>
                <a:gd name="T12" fmla="*/ 33 w 64"/>
                <a:gd name="T13" fmla="*/ 80 h 243"/>
                <a:gd name="T14" fmla="*/ 36 w 64"/>
                <a:gd name="T15" fmla="*/ 92 h 243"/>
                <a:gd name="T16" fmla="*/ 38 w 64"/>
                <a:gd name="T17" fmla="*/ 104 h 243"/>
                <a:gd name="T18" fmla="*/ 40 w 64"/>
                <a:gd name="T19" fmla="*/ 115 h 243"/>
                <a:gd name="T20" fmla="*/ 45 w 64"/>
                <a:gd name="T21" fmla="*/ 130 h 243"/>
                <a:gd name="T22" fmla="*/ 48 w 64"/>
                <a:gd name="T23" fmla="*/ 141 h 243"/>
                <a:gd name="T24" fmla="*/ 50 w 64"/>
                <a:gd name="T25" fmla="*/ 153 h 243"/>
                <a:gd name="T26" fmla="*/ 52 w 64"/>
                <a:gd name="T27" fmla="*/ 165 h 243"/>
                <a:gd name="T28" fmla="*/ 55 w 64"/>
                <a:gd name="T29" fmla="*/ 177 h 243"/>
                <a:gd name="T30" fmla="*/ 33 w 64"/>
                <a:gd name="T31" fmla="*/ 231 h 243"/>
                <a:gd name="T32" fmla="*/ 10 w 64"/>
                <a:gd name="T33" fmla="*/ 177 h 243"/>
                <a:gd name="T34" fmla="*/ 12 w 64"/>
                <a:gd name="T35" fmla="*/ 170 h 243"/>
                <a:gd name="T36" fmla="*/ 14 w 64"/>
                <a:gd name="T37" fmla="*/ 156 h 243"/>
                <a:gd name="T38" fmla="*/ 19 w 64"/>
                <a:gd name="T39" fmla="*/ 141 h 243"/>
                <a:gd name="T40" fmla="*/ 21 w 64"/>
                <a:gd name="T41" fmla="*/ 127 h 243"/>
                <a:gd name="T42" fmla="*/ 24 w 64"/>
                <a:gd name="T43" fmla="*/ 113 h 243"/>
                <a:gd name="T44" fmla="*/ 29 w 64"/>
                <a:gd name="T45" fmla="*/ 97 h 243"/>
                <a:gd name="T46" fmla="*/ 31 w 64"/>
                <a:gd name="T47" fmla="*/ 82 h 243"/>
                <a:gd name="T48" fmla="*/ 33 w 64"/>
                <a:gd name="T49" fmla="*/ 78 h 243"/>
                <a:gd name="T50" fmla="*/ 33 w 64"/>
                <a:gd name="T51" fmla="*/ 2 h 243"/>
                <a:gd name="T52" fmla="*/ 17 w 64"/>
                <a:gd name="T53" fmla="*/ 16 h 243"/>
                <a:gd name="T54" fmla="*/ 21 w 64"/>
                <a:gd name="T55" fmla="*/ 54 h 243"/>
                <a:gd name="T56" fmla="*/ 19 w 64"/>
                <a:gd name="T57" fmla="*/ 68 h 243"/>
                <a:gd name="T58" fmla="*/ 24 w 64"/>
                <a:gd name="T59" fmla="*/ 82 h 243"/>
                <a:gd name="T60" fmla="*/ 19 w 64"/>
                <a:gd name="T61" fmla="*/ 97 h 243"/>
                <a:gd name="T62" fmla="*/ 17 w 64"/>
                <a:gd name="T63" fmla="*/ 111 h 243"/>
                <a:gd name="T64" fmla="*/ 12 w 64"/>
                <a:gd name="T65" fmla="*/ 125 h 243"/>
                <a:gd name="T66" fmla="*/ 10 w 64"/>
                <a:gd name="T67" fmla="*/ 139 h 243"/>
                <a:gd name="T68" fmla="*/ 7 w 64"/>
                <a:gd name="T69" fmla="*/ 153 h 243"/>
                <a:gd name="T70" fmla="*/ 3 w 64"/>
                <a:gd name="T71" fmla="*/ 168 h 243"/>
                <a:gd name="T72" fmla="*/ 0 w 64"/>
                <a:gd name="T73" fmla="*/ 179 h 243"/>
                <a:gd name="T74" fmla="*/ 38 w 64"/>
                <a:gd name="T75" fmla="*/ 236 h 243"/>
                <a:gd name="T76" fmla="*/ 64 w 64"/>
                <a:gd name="T77" fmla="*/ 175 h 243"/>
                <a:gd name="T78" fmla="*/ 62 w 64"/>
                <a:gd name="T79" fmla="*/ 163 h 243"/>
                <a:gd name="T80" fmla="*/ 59 w 64"/>
                <a:gd name="T81" fmla="*/ 151 h 243"/>
                <a:gd name="T82" fmla="*/ 55 w 64"/>
                <a:gd name="T83" fmla="*/ 139 h 243"/>
                <a:gd name="T84" fmla="*/ 52 w 64"/>
                <a:gd name="T85" fmla="*/ 127 h 243"/>
                <a:gd name="T86" fmla="*/ 50 w 64"/>
                <a:gd name="T87" fmla="*/ 115 h 243"/>
                <a:gd name="T88" fmla="*/ 48 w 64"/>
                <a:gd name="T89" fmla="*/ 104 h 243"/>
                <a:gd name="T90" fmla="*/ 45 w 64"/>
                <a:gd name="T91" fmla="*/ 89 h 243"/>
                <a:gd name="T92" fmla="*/ 43 w 64"/>
                <a:gd name="T93" fmla="*/ 78 h 243"/>
                <a:gd name="T94" fmla="*/ 40 w 64"/>
                <a:gd name="T95" fmla="*/ 68 h 243"/>
                <a:gd name="T96" fmla="*/ 45 w 64"/>
                <a:gd name="T97" fmla="*/ 54 h 243"/>
                <a:gd name="T98" fmla="*/ 59 w 64"/>
                <a:gd name="T99" fmla="*/ 40 h 243"/>
                <a:gd name="T100" fmla="*/ 40 w 64"/>
                <a:gd name="T10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" h="243">
                  <a:moveTo>
                    <a:pt x="36" y="11"/>
                  </a:moveTo>
                  <a:lnTo>
                    <a:pt x="38" y="18"/>
                  </a:lnTo>
                  <a:lnTo>
                    <a:pt x="48" y="37"/>
                  </a:lnTo>
                  <a:lnTo>
                    <a:pt x="38" y="47"/>
                  </a:lnTo>
                  <a:lnTo>
                    <a:pt x="33" y="52"/>
                  </a:lnTo>
                  <a:lnTo>
                    <a:pt x="29" y="47"/>
                  </a:lnTo>
                  <a:lnTo>
                    <a:pt x="17" y="37"/>
                  </a:lnTo>
                  <a:lnTo>
                    <a:pt x="24" y="21"/>
                  </a:lnTo>
                  <a:lnTo>
                    <a:pt x="29" y="11"/>
                  </a:lnTo>
                  <a:lnTo>
                    <a:pt x="31" y="11"/>
                  </a:lnTo>
                  <a:lnTo>
                    <a:pt x="36" y="11"/>
                  </a:lnTo>
                  <a:lnTo>
                    <a:pt x="36" y="11"/>
                  </a:lnTo>
                  <a:close/>
                  <a:moveTo>
                    <a:pt x="33" y="78"/>
                  </a:moveTo>
                  <a:lnTo>
                    <a:pt x="33" y="80"/>
                  </a:lnTo>
                  <a:lnTo>
                    <a:pt x="36" y="87"/>
                  </a:lnTo>
                  <a:lnTo>
                    <a:pt x="36" y="92"/>
                  </a:lnTo>
                  <a:lnTo>
                    <a:pt x="38" y="101"/>
                  </a:lnTo>
                  <a:lnTo>
                    <a:pt x="38" y="104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3" y="125"/>
                  </a:lnTo>
                  <a:lnTo>
                    <a:pt x="45" y="130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9"/>
                  </a:lnTo>
                  <a:lnTo>
                    <a:pt x="50" y="153"/>
                  </a:lnTo>
                  <a:lnTo>
                    <a:pt x="52" y="160"/>
                  </a:lnTo>
                  <a:lnTo>
                    <a:pt x="52" y="165"/>
                  </a:lnTo>
                  <a:lnTo>
                    <a:pt x="55" y="172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33" y="231"/>
                  </a:lnTo>
                  <a:lnTo>
                    <a:pt x="31" y="231"/>
                  </a:lnTo>
                  <a:lnTo>
                    <a:pt x="10" y="177"/>
                  </a:lnTo>
                  <a:lnTo>
                    <a:pt x="10" y="175"/>
                  </a:lnTo>
                  <a:lnTo>
                    <a:pt x="12" y="170"/>
                  </a:lnTo>
                  <a:lnTo>
                    <a:pt x="14" y="160"/>
                  </a:lnTo>
                  <a:lnTo>
                    <a:pt x="14" y="156"/>
                  </a:lnTo>
                  <a:lnTo>
                    <a:pt x="17" y="146"/>
                  </a:lnTo>
                  <a:lnTo>
                    <a:pt x="19" y="141"/>
                  </a:lnTo>
                  <a:lnTo>
                    <a:pt x="21" y="132"/>
                  </a:lnTo>
                  <a:lnTo>
                    <a:pt x="21" y="127"/>
                  </a:lnTo>
                  <a:lnTo>
                    <a:pt x="24" y="118"/>
                  </a:lnTo>
                  <a:lnTo>
                    <a:pt x="24" y="113"/>
                  </a:lnTo>
                  <a:lnTo>
                    <a:pt x="26" y="104"/>
                  </a:lnTo>
                  <a:lnTo>
                    <a:pt x="29" y="97"/>
                  </a:lnTo>
                  <a:lnTo>
                    <a:pt x="31" y="89"/>
                  </a:lnTo>
                  <a:lnTo>
                    <a:pt x="31" y="82"/>
                  </a:lnTo>
                  <a:lnTo>
                    <a:pt x="33" y="78"/>
                  </a:lnTo>
                  <a:lnTo>
                    <a:pt x="33" y="78"/>
                  </a:lnTo>
                  <a:close/>
                  <a:moveTo>
                    <a:pt x="40" y="0"/>
                  </a:moveTo>
                  <a:lnTo>
                    <a:pt x="33" y="2"/>
                  </a:lnTo>
                  <a:lnTo>
                    <a:pt x="26" y="0"/>
                  </a:lnTo>
                  <a:lnTo>
                    <a:pt x="17" y="16"/>
                  </a:lnTo>
                  <a:lnTo>
                    <a:pt x="7" y="40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68"/>
                  </a:lnTo>
                  <a:lnTo>
                    <a:pt x="26" y="68"/>
                  </a:lnTo>
                  <a:lnTo>
                    <a:pt x="24" y="82"/>
                  </a:lnTo>
                  <a:lnTo>
                    <a:pt x="21" y="87"/>
                  </a:lnTo>
                  <a:lnTo>
                    <a:pt x="19" y="97"/>
                  </a:lnTo>
                  <a:lnTo>
                    <a:pt x="19" y="101"/>
                  </a:lnTo>
                  <a:lnTo>
                    <a:pt x="17" y="111"/>
                  </a:lnTo>
                  <a:lnTo>
                    <a:pt x="14" y="115"/>
                  </a:lnTo>
                  <a:lnTo>
                    <a:pt x="12" y="125"/>
                  </a:lnTo>
                  <a:lnTo>
                    <a:pt x="12" y="130"/>
                  </a:lnTo>
                  <a:lnTo>
                    <a:pt x="10" y="139"/>
                  </a:lnTo>
                  <a:lnTo>
                    <a:pt x="10" y="144"/>
                  </a:lnTo>
                  <a:lnTo>
                    <a:pt x="7" y="153"/>
                  </a:lnTo>
                  <a:lnTo>
                    <a:pt x="5" y="158"/>
                  </a:lnTo>
                  <a:lnTo>
                    <a:pt x="3" y="168"/>
                  </a:lnTo>
                  <a:lnTo>
                    <a:pt x="3" y="172"/>
                  </a:lnTo>
                  <a:lnTo>
                    <a:pt x="0" y="179"/>
                  </a:lnTo>
                  <a:lnTo>
                    <a:pt x="29" y="243"/>
                  </a:lnTo>
                  <a:lnTo>
                    <a:pt x="38" y="236"/>
                  </a:lnTo>
                  <a:lnTo>
                    <a:pt x="64" y="177"/>
                  </a:lnTo>
                  <a:lnTo>
                    <a:pt x="64" y="175"/>
                  </a:lnTo>
                  <a:lnTo>
                    <a:pt x="62" y="170"/>
                  </a:lnTo>
                  <a:lnTo>
                    <a:pt x="62" y="163"/>
                  </a:lnTo>
                  <a:lnTo>
                    <a:pt x="59" y="158"/>
                  </a:lnTo>
                  <a:lnTo>
                    <a:pt x="59" y="151"/>
                  </a:lnTo>
                  <a:lnTo>
                    <a:pt x="57" y="146"/>
                  </a:lnTo>
                  <a:lnTo>
                    <a:pt x="55" y="139"/>
                  </a:lnTo>
                  <a:lnTo>
                    <a:pt x="55" y="134"/>
                  </a:lnTo>
                  <a:lnTo>
                    <a:pt x="52" y="127"/>
                  </a:lnTo>
                  <a:lnTo>
                    <a:pt x="52" y="123"/>
                  </a:lnTo>
                  <a:lnTo>
                    <a:pt x="50" y="115"/>
                  </a:lnTo>
                  <a:lnTo>
                    <a:pt x="50" y="111"/>
                  </a:lnTo>
                  <a:lnTo>
                    <a:pt x="48" y="104"/>
                  </a:lnTo>
                  <a:lnTo>
                    <a:pt x="45" y="99"/>
                  </a:lnTo>
                  <a:lnTo>
                    <a:pt x="45" y="89"/>
                  </a:lnTo>
                  <a:lnTo>
                    <a:pt x="43" y="87"/>
                  </a:lnTo>
                  <a:lnTo>
                    <a:pt x="43" y="78"/>
                  </a:lnTo>
                  <a:lnTo>
                    <a:pt x="40" y="73"/>
                  </a:lnTo>
                  <a:lnTo>
                    <a:pt x="40" y="68"/>
                  </a:lnTo>
                  <a:lnTo>
                    <a:pt x="45" y="68"/>
                  </a:lnTo>
                  <a:lnTo>
                    <a:pt x="45" y="54"/>
                  </a:lnTo>
                  <a:lnTo>
                    <a:pt x="43" y="54"/>
                  </a:lnTo>
                  <a:lnTo>
                    <a:pt x="59" y="40"/>
                  </a:lnTo>
                  <a:lnTo>
                    <a:pt x="48" y="14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710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2432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模块分工合作</a:t>
            </a:r>
          </a:p>
        </p:txBody>
      </p:sp>
      <p:grpSp>
        <p:nvGrpSpPr>
          <p:cNvPr id="11" name="Group 33">
            <a:extLst>
              <a:ext uri="{FF2B5EF4-FFF2-40B4-BE49-F238E27FC236}">
                <a16:creationId xmlns:a16="http://schemas.microsoft.com/office/drawing/2014/main" id="{75392541-D6C5-410C-8E86-A206E8B9784C}"/>
              </a:ext>
            </a:extLst>
          </p:cNvPr>
          <p:cNvGrpSpPr/>
          <p:nvPr/>
        </p:nvGrpSpPr>
        <p:grpSpPr>
          <a:xfrm>
            <a:off x="1192825" y="1018528"/>
            <a:ext cx="4035412" cy="5159568"/>
            <a:chOff x="6861512" y="1531261"/>
            <a:chExt cx="4079486" cy="5215919"/>
          </a:xfrm>
          <a:solidFill>
            <a:srgbClr val="FA1515"/>
          </a:solidFill>
        </p:grpSpPr>
        <p:sp>
          <p:nvSpPr>
            <p:cNvPr id="12" name="Freeform 33">
              <a:extLst>
                <a:ext uri="{FF2B5EF4-FFF2-40B4-BE49-F238E27FC236}">
                  <a16:creationId xmlns:a16="http://schemas.microsoft.com/office/drawing/2014/main" id="{E6830E17-986F-4123-9361-8E7F61455D80}"/>
                </a:ext>
              </a:extLst>
            </p:cNvPr>
            <p:cNvSpPr>
              <a:spLocks/>
            </p:cNvSpPr>
            <p:nvPr/>
          </p:nvSpPr>
          <p:spPr bwMode="auto">
            <a:xfrm rot="20192702" flipH="1">
              <a:off x="8996650" y="1920344"/>
              <a:ext cx="781902" cy="649063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3" name="Freeform 36">
              <a:extLst>
                <a:ext uri="{FF2B5EF4-FFF2-40B4-BE49-F238E27FC236}">
                  <a16:creationId xmlns:a16="http://schemas.microsoft.com/office/drawing/2014/main" id="{1A698997-C754-499D-BA4A-C6D3CF85B99C}"/>
                </a:ext>
              </a:extLst>
            </p:cNvPr>
            <p:cNvSpPr>
              <a:spLocks/>
            </p:cNvSpPr>
            <p:nvPr/>
          </p:nvSpPr>
          <p:spPr bwMode="auto">
            <a:xfrm rot="1695130">
              <a:off x="10373996" y="2670521"/>
              <a:ext cx="369825" cy="474643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900368A6-F2ED-4A90-95B6-A11FFA91123E}"/>
                </a:ext>
              </a:extLst>
            </p:cNvPr>
            <p:cNvSpPr>
              <a:spLocks/>
            </p:cNvSpPr>
            <p:nvPr/>
          </p:nvSpPr>
          <p:spPr bwMode="auto">
            <a:xfrm rot="19798984">
              <a:off x="9589356" y="1775933"/>
              <a:ext cx="1351642" cy="1016047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15" name="Freeform 36">
              <a:extLst>
                <a:ext uri="{FF2B5EF4-FFF2-40B4-BE49-F238E27FC236}">
                  <a16:creationId xmlns:a16="http://schemas.microsoft.com/office/drawing/2014/main" id="{3EF41303-C0E3-4521-9272-B5BEBC6DA10B}"/>
                </a:ext>
              </a:extLst>
            </p:cNvPr>
            <p:cNvSpPr>
              <a:spLocks/>
            </p:cNvSpPr>
            <p:nvPr/>
          </p:nvSpPr>
          <p:spPr bwMode="auto">
            <a:xfrm rot="20742510">
              <a:off x="8449623" y="3313795"/>
              <a:ext cx="369825" cy="474643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6" name="Freeform 30">
              <a:extLst>
                <a:ext uri="{FF2B5EF4-FFF2-40B4-BE49-F238E27FC236}">
                  <a16:creationId xmlns:a16="http://schemas.microsoft.com/office/drawing/2014/main" id="{6D58DC6F-3A93-454B-A315-99B923369D2A}"/>
                </a:ext>
              </a:extLst>
            </p:cNvPr>
            <p:cNvSpPr>
              <a:spLocks/>
            </p:cNvSpPr>
            <p:nvPr/>
          </p:nvSpPr>
          <p:spPr bwMode="auto">
            <a:xfrm rot="1666479" flipH="1">
              <a:off x="7109750" y="1531261"/>
              <a:ext cx="1223410" cy="919653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7" name="Freeform 29">
              <a:extLst>
                <a:ext uri="{FF2B5EF4-FFF2-40B4-BE49-F238E27FC236}">
                  <a16:creationId xmlns:a16="http://schemas.microsoft.com/office/drawing/2014/main" id="{5AA7FB39-D524-4D3C-9154-8E28910FE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5169" y="3434652"/>
              <a:ext cx="1386200" cy="943962"/>
            </a:xfrm>
            <a:custGeom>
              <a:avLst/>
              <a:gdLst>
                <a:gd name="T0" fmla="*/ 129 w 226"/>
                <a:gd name="T1" fmla="*/ 12 h 154"/>
                <a:gd name="T2" fmla="*/ 7 w 226"/>
                <a:gd name="T3" fmla="*/ 154 h 154"/>
                <a:gd name="T4" fmla="*/ 0 w 226"/>
                <a:gd name="T5" fmla="*/ 142 h 154"/>
                <a:gd name="T6" fmla="*/ 120 w 226"/>
                <a:gd name="T7" fmla="*/ 8 h 154"/>
                <a:gd name="T8" fmla="*/ 226 w 226"/>
                <a:gd name="T9" fmla="*/ 19 h 154"/>
                <a:gd name="T10" fmla="*/ 129 w 226"/>
                <a:gd name="T11" fmla="*/ 1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154">
                  <a:moveTo>
                    <a:pt x="129" y="12"/>
                  </a:moveTo>
                  <a:cubicBezTo>
                    <a:pt x="55" y="28"/>
                    <a:pt x="4" y="90"/>
                    <a:pt x="7" y="154"/>
                  </a:cubicBezTo>
                  <a:cubicBezTo>
                    <a:pt x="4" y="151"/>
                    <a:pt x="3" y="145"/>
                    <a:pt x="0" y="142"/>
                  </a:cubicBezTo>
                  <a:cubicBezTo>
                    <a:pt x="0" y="80"/>
                    <a:pt x="48" y="24"/>
                    <a:pt x="120" y="8"/>
                  </a:cubicBezTo>
                  <a:cubicBezTo>
                    <a:pt x="157" y="0"/>
                    <a:pt x="195" y="5"/>
                    <a:pt x="226" y="19"/>
                  </a:cubicBezTo>
                  <a:cubicBezTo>
                    <a:pt x="197" y="8"/>
                    <a:pt x="163" y="5"/>
                    <a:pt x="129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616378FB-81A3-40C4-9984-9F8D17040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8278" y="4127752"/>
              <a:ext cx="183619" cy="1820681"/>
            </a:xfrm>
            <a:custGeom>
              <a:avLst/>
              <a:gdLst>
                <a:gd name="T0" fmla="*/ 21 w 30"/>
                <a:gd name="T1" fmla="*/ 297 h 297"/>
                <a:gd name="T2" fmla="*/ 29 w 30"/>
                <a:gd name="T3" fmla="*/ 290 h 297"/>
                <a:gd name="T4" fmla="*/ 29 w 30"/>
                <a:gd name="T5" fmla="*/ 13 h 297"/>
                <a:gd name="T6" fmla="*/ 21 w 30"/>
                <a:gd name="T7" fmla="*/ 2 h 297"/>
                <a:gd name="T8" fmla="*/ 22 w 30"/>
                <a:gd name="T9" fmla="*/ 7 h 297"/>
                <a:gd name="T10" fmla="*/ 14 w 30"/>
                <a:gd name="T11" fmla="*/ 290 h 297"/>
                <a:gd name="T12" fmla="*/ 21 w 30"/>
                <a:gd name="T13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97">
                  <a:moveTo>
                    <a:pt x="21" y="297"/>
                  </a:moveTo>
                  <a:cubicBezTo>
                    <a:pt x="25" y="297"/>
                    <a:pt x="29" y="294"/>
                    <a:pt x="29" y="290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9"/>
                    <a:pt x="25" y="2"/>
                    <a:pt x="21" y="2"/>
                  </a:cubicBezTo>
                  <a:cubicBezTo>
                    <a:pt x="17" y="2"/>
                    <a:pt x="0" y="0"/>
                    <a:pt x="22" y="7"/>
                  </a:cubicBezTo>
                  <a:cubicBezTo>
                    <a:pt x="30" y="9"/>
                    <a:pt x="14" y="290"/>
                    <a:pt x="14" y="290"/>
                  </a:cubicBezTo>
                  <a:cubicBezTo>
                    <a:pt x="14" y="294"/>
                    <a:pt x="17" y="297"/>
                    <a:pt x="21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9B04A762-8E5A-48E3-BB05-55175E004F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8961" y="4476888"/>
              <a:ext cx="157757" cy="1471545"/>
            </a:xfrm>
            <a:custGeom>
              <a:avLst/>
              <a:gdLst>
                <a:gd name="T0" fmla="*/ 8 w 26"/>
                <a:gd name="T1" fmla="*/ 240 h 240"/>
                <a:gd name="T2" fmla="*/ 16 w 26"/>
                <a:gd name="T3" fmla="*/ 233 h 240"/>
                <a:gd name="T4" fmla="*/ 17 w 26"/>
                <a:gd name="T5" fmla="*/ 34 h 240"/>
                <a:gd name="T6" fmla="*/ 12 w 26"/>
                <a:gd name="T7" fmla="*/ 33 h 240"/>
                <a:gd name="T8" fmla="*/ 1 w 26"/>
                <a:gd name="T9" fmla="*/ 233 h 240"/>
                <a:gd name="T10" fmla="*/ 8 w 26"/>
                <a:gd name="T1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40">
                  <a:moveTo>
                    <a:pt x="8" y="240"/>
                  </a:moveTo>
                  <a:cubicBezTo>
                    <a:pt x="12" y="240"/>
                    <a:pt x="16" y="237"/>
                    <a:pt x="16" y="233"/>
                  </a:cubicBezTo>
                  <a:cubicBezTo>
                    <a:pt x="16" y="233"/>
                    <a:pt x="8" y="68"/>
                    <a:pt x="17" y="34"/>
                  </a:cubicBezTo>
                  <a:cubicBezTo>
                    <a:pt x="26" y="0"/>
                    <a:pt x="15" y="30"/>
                    <a:pt x="12" y="33"/>
                  </a:cubicBezTo>
                  <a:cubicBezTo>
                    <a:pt x="0" y="53"/>
                    <a:pt x="1" y="233"/>
                    <a:pt x="1" y="233"/>
                  </a:cubicBezTo>
                  <a:cubicBezTo>
                    <a:pt x="1" y="237"/>
                    <a:pt x="4" y="240"/>
                    <a:pt x="8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A296DA8F-DE94-44F1-B4D2-8116A3F70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6375" y="4065684"/>
              <a:ext cx="124137" cy="1611200"/>
            </a:xfrm>
            <a:custGeom>
              <a:avLst/>
              <a:gdLst>
                <a:gd name="T0" fmla="*/ 9 w 20"/>
                <a:gd name="T1" fmla="*/ 263 h 263"/>
                <a:gd name="T2" fmla="*/ 17 w 20"/>
                <a:gd name="T3" fmla="*/ 256 h 263"/>
                <a:gd name="T4" fmla="*/ 17 w 20"/>
                <a:gd name="T5" fmla="*/ 19 h 263"/>
                <a:gd name="T6" fmla="*/ 9 w 20"/>
                <a:gd name="T7" fmla="*/ 12 h 263"/>
                <a:gd name="T8" fmla="*/ 2 w 20"/>
                <a:gd name="T9" fmla="*/ 256 h 263"/>
                <a:gd name="T10" fmla="*/ 9 w 20"/>
                <a:gd name="T11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63">
                  <a:moveTo>
                    <a:pt x="9" y="263"/>
                  </a:moveTo>
                  <a:cubicBezTo>
                    <a:pt x="13" y="263"/>
                    <a:pt x="17" y="260"/>
                    <a:pt x="17" y="256"/>
                  </a:cubicBezTo>
                  <a:cubicBezTo>
                    <a:pt x="17" y="256"/>
                    <a:pt x="8" y="67"/>
                    <a:pt x="17" y="19"/>
                  </a:cubicBezTo>
                  <a:cubicBezTo>
                    <a:pt x="20" y="0"/>
                    <a:pt x="12" y="9"/>
                    <a:pt x="9" y="12"/>
                  </a:cubicBezTo>
                  <a:cubicBezTo>
                    <a:pt x="0" y="22"/>
                    <a:pt x="2" y="256"/>
                    <a:pt x="2" y="256"/>
                  </a:cubicBezTo>
                  <a:cubicBezTo>
                    <a:pt x="2" y="260"/>
                    <a:pt x="5" y="263"/>
                    <a:pt x="9" y="2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62D47EF2-F3DB-42FF-A8C7-599C42DA6D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8449" y="5552358"/>
              <a:ext cx="1388786" cy="1194822"/>
            </a:xfrm>
            <a:custGeom>
              <a:avLst/>
              <a:gdLst>
                <a:gd name="T0" fmla="*/ 2 w 226"/>
                <a:gd name="T1" fmla="*/ 61 h 195"/>
                <a:gd name="T2" fmla="*/ 56 w 226"/>
                <a:gd name="T3" fmla="*/ 128 h 195"/>
                <a:gd name="T4" fmla="*/ 56 w 226"/>
                <a:gd name="T5" fmla="*/ 128 h 195"/>
                <a:gd name="T6" fmla="*/ 108 w 226"/>
                <a:gd name="T7" fmla="*/ 192 h 195"/>
                <a:gd name="T8" fmla="*/ 113 w 226"/>
                <a:gd name="T9" fmla="*/ 195 h 195"/>
                <a:gd name="T10" fmla="*/ 119 w 226"/>
                <a:gd name="T11" fmla="*/ 192 h 195"/>
                <a:gd name="T12" fmla="*/ 171 w 226"/>
                <a:gd name="T13" fmla="*/ 128 h 195"/>
                <a:gd name="T14" fmla="*/ 171 w 226"/>
                <a:gd name="T15" fmla="*/ 128 h 195"/>
                <a:gd name="T16" fmla="*/ 224 w 226"/>
                <a:gd name="T17" fmla="*/ 61 h 195"/>
                <a:gd name="T18" fmla="*/ 225 w 226"/>
                <a:gd name="T19" fmla="*/ 54 h 195"/>
                <a:gd name="T20" fmla="*/ 219 w 226"/>
                <a:gd name="T21" fmla="*/ 49 h 195"/>
                <a:gd name="T22" fmla="*/ 178 w 226"/>
                <a:gd name="T23" fmla="*/ 7 h 195"/>
                <a:gd name="T24" fmla="*/ 177 w 226"/>
                <a:gd name="T25" fmla="*/ 5 h 195"/>
                <a:gd name="T26" fmla="*/ 169 w 226"/>
                <a:gd name="T27" fmla="*/ 1 h 195"/>
                <a:gd name="T28" fmla="*/ 166 w 226"/>
                <a:gd name="T29" fmla="*/ 2 h 195"/>
                <a:gd name="T30" fmla="*/ 163 w 226"/>
                <a:gd name="T31" fmla="*/ 7 h 195"/>
                <a:gd name="T32" fmla="*/ 113 w 226"/>
                <a:gd name="T33" fmla="*/ 50 h 195"/>
                <a:gd name="T34" fmla="*/ 64 w 226"/>
                <a:gd name="T35" fmla="*/ 7 h 195"/>
                <a:gd name="T36" fmla="*/ 56 w 226"/>
                <a:gd name="T37" fmla="*/ 1 h 195"/>
                <a:gd name="T38" fmla="*/ 56 w 226"/>
                <a:gd name="T39" fmla="*/ 1 h 195"/>
                <a:gd name="T40" fmla="*/ 53 w 226"/>
                <a:gd name="T41" fmla="*/ 2 h 195"/>
                <a:gd name="T42" fmla="*/ 50 w 226"/>
                <a:gd name="T43" fmla="*/ 5 h 195"/>
                <a:gd name="T44" fmla="*/ 49 w 226"/>
                <a:gd name="T45" fmla="*/ 7 h 195"/>
                <a:gd name="T46" fmla="*/ 7 w 226"/>
                <a:gd name="T47" fmla="*/ 49 h 195"/>
                <a:gd name="T48" fmla="*/ 1 w 226"/>
                <a:gd name="T49" fmla="*/ 54 h 195"/>
                <a:gd name="T50" fmla="*/ 2 w 226"/>
                <a:gd name="T51" fmla="*/ 61 h 195"/>
                <a:gd name="T52" fmla="*/ 75 w 226"/>
                <a:gd name="T53" fmla="*/ 128 h 195"/>
                <a:gd name="T54" fmla="*/ 152 w 226"/>
                <a:gd name="T55" fmla="*/ 128 h 195"/>
                <a:gd name="T56" fmla="*/ 113 w 226"/>
                <a:gd name="T57" fmla="*/ 175 h 195"/>
                <a:gd name="T58" fmla="*/ 75 w 226"/>
                <a:gd name="T59" fmla="*/ 12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6" h="195">
                  <a:moveTo>
                    <a:pt x="2" y="61"/>
                  </a:moveTo>
                  <a:cubicBezTo>
                    <a:pt x="56" y="128"/>
                    <a:pt x="56" y="128"/>
                    <a:pt x="56" y="128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109" y="194"/>
                    <a:pt x="111" y="195"/>
                    <a:pt x="113" y="195"/>
                  </a:cubicBezTo>
                  <a:cubicBezTo>
                    <a:pt x="116" y="195"/>
                    <a:pt x="118" y="194"/>
                    <a:pt x="119" y="192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224" y="61"/>
                    <a:pt x="224" y="61"/>
                    <a:pt x="224" y="61"/>
                  </a:cubicBezTo>
                  <a:cubicBezTo>
                    <a:pt x="226" y="59"/>
                    <a:pt x="226" y="56"/>
                    <a:pt x="225" y="54"/>
                  </a:cubicBezTo>
                  <a:cubicBezTo>
                    <a:pt x="224" y="51"/>
                    <a:pt x="222" y="50"/>
                    <a:pt x="219" y="49"/>
                  </a:cubicBezTo>
                  <a:cubicBezTo>
                    <a:pt x="198" y="46"/>
                    <a:pt x="180" y="29"/>
                    <a:pt x="178" y="7"/>
                  </a:cubicBezTo>
                  <a:cubicBezTo>
                    <a:pt x="178" y="6"/>
                    <a:pt x="177" y="5"/>
                    <a:pt x="177" y="5"/>
                  </a:cubicBezTo>
                  <a:cubicBezTo>
                    <a:pt x="175" y="2"/>
                    <a:pt x="172" y="0"/>
                    <a:pt x="169" y="1"/>
                  </a:cubicBezTo>
                  <a:cubicBezTo>
                    <a:pt x="168" y="1"/>
                    <a:pt x="167" y="1"/>
                    <a:pt x="166" y="2"/>
                  </a:cubicBezTo>
                  <a:cubicBezTo>
                    <a:pt x="164" y="3"/>
                    <a:pt x="163" y="5"/>
                    <a:pt x="163" y="7"/>
                  </a:cubicBezTo>
                  <a:cubicBezTo>
                    <a:pt x="160" y="31"/>
                    <a:pt x="138" y="50"/>
                    <a:pt x="113" y="50"/>
                  </a:cubicBezTo>
                  <a:cubicBezTo>
                    <a:pt x="88" y="50"/>
                    <a:pt x="67" y="31"/>
                    <a:pt x="64" y="7"/>
                  </a:cubicBezTo>
                  <a:cubicBezTo>
                    <a:pt x="63" y="3"/>
                    <a:pt x="60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5" y="1"/>
                    <a:pt x="54" y="1"/>
                    <a:pt x="53" y="2"/>
                  </a:cubicBezTo>
                  <a:cubicBezTo>
                    <a:pt x="51" y="2"/>
                    <a:pt x="50" y="3"/>
                    <a:pt x="50" y="5"/>
                  </a:cubicBezTo>
                  <a:cubicBezTo>
                    <a:pt x="49" y="5"/>
                    <a:pt x="49" y="6"/>
                    <a:pt x="49" y="7"/>
                  </a:cubicBezTo>
                  <a:cubicBezTo>
                    <a:pt x="46" y="29"/>
                    <a:pt x="29" y="46"/>
                    <a:pt x="7" y="49"/>
                  </a:cubicBezTo>
                  <a:cubicBezTo>
                    <a:pt x="4" y="50"/>
                    <a:pt x="2" y="51"/>
                    <a:pt x="1" y="54"/>
                  </a:cubicBezTo>
                  <a:cubicBezTo>
                    <a:pt x="0" y="56"/>
                    <a:pt x="1" y="59"/>
                    <a:pt x="2" y="61"/>
                  </a:cubicBezTo>
                  <a:close/>
                  <a:moveTo>
                    <a:pt x="75" y="128"/>
                  </a:moveTo>
                  <a:cubicBezTo>
                    <a:pt x="101" y="123"/>
                    <a:pt x="126" y="123"/>
                    <a:pt x="152" y="128"/>
                  </a:cubicBezTo>
                  <a:cubicBezTo>
                    <a:pt x="113" y="175"/>
                    <a:pt x="113" y="175"/>
                    <a:pt x="113" y="175"/>
                  </a:cubicBezTo>
                  <a:lnTo>
                    <a:pt x="75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2" name="Freeform 28">
              <a:extLst>
                <a:ext uri="{FF2B5EF4-FFF2-40B4-BE49-F238E27FC236}">
                  <a16:creationId xmlns:a16="http://schemas.microsoft.com/office/drawing/2014/main" id="{09869BCB-E5DF-478B-81CF-BA27EA01D3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1512" y="2859315"/>
              <a:ext cx="1546462" cy="1423223"/>
            </a:xfrm>
            <a:custGeom>
              <a:avLst/>
              <a:gdLst>
                <a:gd name="T0" fmla="*/ 105 w 164"/>
                <a:gd name="T1" fmla="*/ 85 h 151"/>
                <a:gd name="T2" fmla="*/ 149 w 164"/>
                <a:gd name="T3" fmla="*/ 140 h 151"/>
                <a:gd name="T4" fmla="*/ 60 w 164"/>
                <a:gd name="T5" fmla="*/ 126 h 151"/>
                <a:gd name="T6" fmla="*/ 33 w 164"/>
                <a:gd name="T7" fmla="*/ 0 h 151"/>
                <a:gd name="T8" fmla="*/ 126 w 164"/>
                <a:gd name="T9" fmla="*/ 54 h 151"/>
                <a:gd name="T10" fmla="*/ 164 w 164"/>
                <a:gd name="T11" fmla="*/ 127 h 151"/>
                <a:gd name="T12" fmla="*/ 105 w 164"/>
                <a:gd name="T13" fmla="*/ 8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51">
                  <a:moveTo>
                    <a:pt x="105" y="85"/>
                  </a:moveTo>
                  <a:cubicBezTo>
                    <a:pt x="105" y="85"/>
                    <a:pt x="156" y="110"/>
                    <a:pt x="149" y="140"/>
                  </a:cubicBezTo>
                  <a:cubicBezTo>
                    <a:pt x="134" y="131"/>
                    <a:pt x="88" y="151"/>
                    <a:pt x="60" y="126"/>
                  </a:cubicBezTo>
                  <a:cubicBezTo>
                    <a:pt x="0" y="69"/>
                    <a:pt x="33" y="0"/>
                    <a:pt x="33" y="0"/>
                  </a:cubicBezTo>
                  <a:cubicBezTo>
                    <a:pt x="39" y="49"/>
                    <a:pt x="90" y="22"/>
                    <a:pt x="126" y="54"/>
                  </a:cubicBezTo>
                  <a:cubicBezTo>
                    <a:pt x="159" y="83"/>
                    <a:pt x="162" y="111"/>
                    <a:pt x="164" y="127"/>
                  </a:cubicBezTo>
                  <a:cubicBezTo>
                    <a:pt x="162" y="121"/>
                    <a:pt x="142" y="91"/>
                    <a:pt x="105" y="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3" name="Freeform 30">
              <a:extLst>
                <a:ext uri="{FF2B5EF4-FFF2-40B4-BE49-F238E27FC236}">
                  <a16:creationId xmlns:a16="http://schemas.microsoft.com/office/drawing/2014/main" id="{9E261A68-1887-4856-9F06-EF8047FFE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3961" y="2928144"/>
              <a:ext cx="1510337" cy="1135340"/>
            </a:xfrm>
            <a:custGeom>
              <a:avLst/>
              <a:gdLst>
                <a:gd name="T0" fmla="*/ 9 w 246"/>
                <a:gd name="T1" fmla="*/ 121 h 185"/>
                <a:gd name="T2" fmla="*/ 73 w 246"/>
                <a:gd name="T3" fmla="*/ 31 h 185"/>
                <a:gd name="T4" fmla="*/ 69 w 246"/>
                <a:gd name="T5" fmla="*/ 42 h 185"/>
                <a:gd name="T6" fmla="*/ 192 w 246"/>
                <a:gd name="T7" fmla="*/ 58 h 185"/>
                <a:gd name="T8" fmla="*/ 246 w 246"/>
                <a:gd name="T9" fmla="*/ 133 h 185"/>
                <a:gd name="T10" fmla="*/ 203 w 246"/>
                <a:gd name="T11" fmla="*/ 150 h 185"/>
                <a:gd name="T12" fmla="*/ 105 w 246"/>
                <a:gd name="T13" fmla="*/ 168 h 185"/>
                <a:gd name="T14" fmla="*/ 59 w 246"/>
                <a:gd name="T15" fmla="*/ 147 h 185"/>
                <a:gd name="T16" fmla="*/ 71 w 246"/>
                <a:gd name="T17" fmla="*/ 164 h 185"/>
                <a:gd name="T18" fmla="*/ 0 w 246"/>
                <a:gd name="T19" fmla="*/ 145 h 185"/>
                <a:gd name="T20" fmla="*/ 165 w 246"/>
                <a:gd name="T21" fmla="*/ 83 h 185"/>
                <a:gd name="T22" fmla="*/ 9 w 246"/>
                <a:gd name="T23" fmla="*/ 12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" h="185">
                  <a:moveTo>
                    <a:pt x="9" y="121"/>
                  </a:moveTo>
                  <a:cubicBezTo>
                    <a:pt x="9" y="121"/>
                    <a:pt x="14" y="59"/>
                    <a:pt x="73" y="3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124" y="0"/>
                    <a:pt x="192" y="58"/>
                  </a:cubicBezTo>
                  <a:cubicBezTo>
                    <a:pt x="241" y="99"/>
                    <a:pt x="246" y="133"/>
                    <a:pt x="246" y="133"/>
                  </a:cubicBezTo>
                  <a:cubicBezTo>
                    <a:pt x="246" y="133"/>
                    <a:pt x="230" y="116"/>
                    <a:pt x="203" y="150"/>
                  </a:cubicBezTo>
                  <a:cubicBezTo>
                    <a:pt x="187" y="169"/>
                    <a:pt x="142" y="185"/>
                    <a:pt x="105" y="168"/>
                  </a:cubicBezTo>
                  <a:cubicBezTo>
                    <a:pt x="68" y="151"/>
                    <a:pt x="59" y="147"/>
                    <a:pt x="59" y="147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17" y="124"/>
                    <a:pt x="0" y="145"/>
                  </a:cubicBezTo>
                  <a:cubicBezTo>
                    <a:pt x="0" y="145"/>
                    <a:pt x="79" y="49"/>
                    <a:pt x="165" y="83"/>
                  </a:cubicBezTo>
                  <a:cubicBezTo>
                    <a:pt x="165" y="83"/>
                    <a:pt x="91" y="41"/>
                    <a:pt x="9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4" name="Freeform 32">
              <a:extLst>
                <a:ext uri="{FF2B5EF4-FFF2-40B4-BE49-F238E27FC236}">
                  <a16:creationId xmlns:a16="http://schemas.microsoft.com/office/drawing/2014/main" id="{F59F6027-6991-43B5-BDED-85D1BB6D2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448" y="3695592"/>
              <a:ext cx="93103" cy="1981292"/>
            </a:xfrm>
            <a:custGeom>
              <a:avLst/>
              <a:gdLst>
                <a:gd name="T0" fmla="*/ 13 w 15"/>
                <a:gd name="T1" fmla="*/ 4 h 300"/>
                <a:gd name="T2" fmla="*/ 15 w 15"/>
                <a:gd name="T3" fmla="*/ 293 h 300"/>
                <a:gd name="T4" fmla="*/ 7 w 15"/>
                <a:gd name="T5" fmla="*/ 300 h 300"/>
                <a:gd name="T6" fmla="*/ 0 w 15"/>
                <a:gd name="T7" fmla="*/ 293 h 300"/>
                <a:gd name="T8" fmla="*/ 4 w 15"/>
                <a:gd name="T9" fmla="*/ 0 h 300"/>
                <a:gd name="T10" fmla="*/ 13 w 15"/>
                <a:gd name="T11" fmla="*/ 4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0">
                  <a:moveTo>
                    <a:pt x="13" y="4"/>
                  </a:moveTo>
                  <a:cubicBezTo>
                    <a:pt x="13" y="137"/>
                    <a:pt x="15" y="293"/>
                    <a:pt x="15" y="293"/>
                  </a:cubicBezTo>
                  <a:cubicBezTo>
                    <a:pt x="15" y="297"/>
                    <a:pt x="11" y="300"/>
                    <a:pt x="7" y="300"/>
                  </a:cubicBezTo>
                  <a:cubicBezTo>
                    <a:pt x="3" y="300"/>
                    <a:pt x="0" y="297"/>
                    <a:pt x="0" y="293"/>
                  </a:cubicBezTo>
                  <a:cubicBezTo>
                    <a:pt x="0" y="293"/>
                    <a:pt x="3" y="134"/>
                    <a:pt x="4" y="0"/>
                  </a:cubicBezTo>
                  <a:cubicBezTo>
                    <a:pt x="7" y="2"/>
                    <a:pt x="10" y="3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5" name="Freeform 33">
              <a:extLst>
                <a:ext uri="{FF2B5EF4-FFF2-40B4-BE49-F238E27FC236}">
                  <a16:creationId xmlns:a16="http://schemas.microsoft.com/office/drawing/2014/main" id="{4D617CB2-31A3-41A4-9502-9BE79C27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333" y="3910700"/>
              <a:ext cx="928895" cy="771083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6" name="Freeform 34">
              <a:extLst>
                <a:ext uri="{FF2B5EF4-FFF2-40B4-BE49-F238E27FC236}">
                  <a16:creationId xmlns:a16="http://schemas.microsoft.com/office/drawing/2014/main" id="{6FCFB3E1-D648-4D66-B390-5794EFF33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8797" y="2620506"/>
              <a:ext cx="478445" cy="638791"/>
            </a:xfrm>
            <a:custGeom>
              <a:avLst/>
              <a:gdLst>
                <a:gd name="T0" fmla="*/ 23 w 78"/>
                <a:gd name="T1" fmla="*/ 85 h 104"/>
                <a:gd name="T2" fmla="*/ 18 w 78"/>
                <a:gd name="T3" fmla="*/ 31 h 104"/>
                <a:gd name="T4" fmla="*/ 45 w 78"/>
                <a:gd name="T5" fmla="*/ 0 h 104"/>
                <a:gd name="T6" fmla="*/ 57 w 78"/>
                <a:gd name="T7" fmla="*/ 17 h 104"/>
                <a:gd name="T8" fmla="*/ 75 w 78"/>
                <a:gd name="T9" fmla="*/ 57 h 104"/>
                <a:gd name="T10" fmla="*/ 70 w 78"/>
                <a:gd name="T11" fmla="*/ 79 h 104"/>
                <a:gd name="T12" fmla="*/ 76 w 78"/>
                <a:gd name="T13" fmla="*/ 72 h 104"/>
                <a:gd name="T14" fmla="*/ 73 w 78"/>
                <a:gd name="T15" fmla="*/ 104 h 104"/>
                <a:gd name="T16" fmla="*/ 62 w 78"/>
                <a:gd name="T17" fmla="*/ 95 h 104"/>
                <a:gd name="T18" fmla="*/ 33 w 78"/>
                <a:gd name="T19" fmla="*/ 30 h 104"/>
                <a:gd name="T20" fmla="*/ 57 w 78"/>
                <a:gd name="T21" fmla="*/ 104 h 104"/>
                <a:gd name="T22" fmla="*/ 19 w 78"/>
                <a:gd name="T23" fmla="*/ 85 h 104"/>
                <a:gd name="T24" fmla="*/ 23 w 78"/>
                <a:gd name="T25" fmla="*/ 8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04">
                  <a:moveTo>
                    <a:pt x="23" y="85"/>
                  </a:moveTo>
                  <a:cubicBezTo>
                    <a:pt x="23" y="85"/>
                    <a:pt x="0" y="66"/>
                    <a:pt x="18" y="31"/>
                  </a:cubicBezTo>
                  <a:cubicBezTo>
                    <a:pt x="31" y="5"/>
                    <a:pt x="45" y="0"/>
                    <a:pt x="45" y="0"/>
                  </a:cubicBezTo>
                  <a:cubicBezTo>
                    <a:pt x="45" y="0"/>
                    <a:pt x="40" y="8"/>
                    <a:pt x="57" y="17"/>
                  </a:cubicBezTo>
                  <a:cubicBezTo>
                    <a:pt x="67" y="22"/>
                    <a:pt x="78" y="40"/>
                    <a:pt x="75" y="57"/>
                  </a:cubicBezTo>
                  <a:cubicBezTo>
                    <a:pt x="71" y="75"/>
                    <a:pt x="70" y="79"/>
                    <a:pt x="70" y="79"/>
                  </a:cubicBezTo>
                  <a:cubicBezTo>
                    <a:pt x="76" y="72"/>
                    <a:pt x="76" y="72"/>
                    <a:pt x="76" y="72"/>
                  </a:cubicBezTo>
                  <a:cubicBezTo>
                    <a:pt x="76" y="72"/>
                    <a:pt x="66" y="96"/>
                    <a:pt x="73" y="104"/>
                  </a:cubicBezTo>
                  <a:cubicBezTo>
                    <a:pt x="69" y="101"/>
                    <a:pt x="66" y="98"/>
                    <a:pt x="62" y="95"/>
                  </a:cubicBezTo>
                  <a:cubicBezTo>
                    <a:pt x="41" y="76"/>
                    <a:pt x="31" y="51"/>
                    <a:pt x="33" y="30"/>
                  </a:cubicBezTo>
                  <a:cubicBezTo>
                    <a:pt x="27" y="50"/>
                    <a:pt x="29" y="77"/>
                    <a:pt x="57" y="104"/>
                  </a:cubicBezTo>
                  <a:cubicBezTo>
                    <a:pt x="48" y="104"/>
                    <a:pt x="31" y="101"/>
                    <a:pt x="19" y="85"/>
                  </a:cubicBezTo>
                  <a:lnTo>
                    <a:pt x="23" y="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0CB16C81-EF63-40F5-B040-D4DE1E016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256" y="4296241"/>
              <a:ext cx="571548" cy="545688"/>
            </a:xfrm>
            <a:custGeom>
              <a:avLst/>
              <a:gdLst>
                <a:gd name="T0" fmla="*/ 9 w 93"/>
                <a:gd name="T1" fmla="*/ 37 h 89"/>
                <a:gd name="T2" fmla="*/ 52 w 93"/>
                <a:gd name="T3" fmla="*/ 3 h 89"/>
                <a:gd name="T4" fmla="*/ 93 w 93"/>
                <a:gd name="T5" fmla="*/ 9 h 89"/>
                <a:gd name="T6" fmla="*/ 85 w 93"/>
                <a:gd name="T7" fmla="*/ 28 h 89"/>
                <a:gd name="T8" fmla="*/ 60 w 93"/>
                <a:gd name="T9" fmla="*/ 65 h 89"/>
                <a:gd name="T10" fmla="*/ 40 w 93"/>
                <a:gd name="T11" fmla="*/ 73 h 89"/>
                <a:gd name="T12" fmla="*/ 49 w 93"/>
                <a:gd name="T13" fmla="*/ 74 h 89"/>
                <a:gd name="T14" fmla="*/ 21 w 93"/>
                <a:gd name="T15" fmla="*/ 89 h 89"/>
                <a:gd name="T16" fmla="*/ 22 w 93"/>
                <a:gd name="T17" fmla="*/ 74 h 89"/>
                <a:gd name="T18" fmla="*/ 60 w 93"/>
                <a:gd name="T19" fmla="*/ 15 h 89"/>
                <a:gd name="T20" fmla="*/ 12 w 93"/>
                <a:gd name="T21" fmla="*/ 76 h 89"/>
                <a:gd name="T22" fmla="*/ 7 w 93"/>
                <a:gd name="T23" fmla="*/ 33 h 89"/>
                <a:gd name="T24" fmla="*/ 9 w 93"/>
                <a:gd name="T25" fmla="*/ 3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89">
                  <a:moveTo>
                    <a:pt x="9" y="37"/>
                  </a:moveTo>
                  <a:cubicBezTo>
                    <a:pt x="9" y="37"/>
                    <a:pt x="13" y="7"/>
                    <a:pt x="52" y="3"/>
                  </a:cubicBezTo>
                  <a:cubicBezTo>
                    <a:pt x="80" y="0"/>
                    <a:pt x="93" y="9"/>
                    <a:pt x="93" y="9"/>
                  </a:cubicBezTo>
                  <a:cubicBezTo>
                    <a:pt x="93" y="9"/>
                    <a:pt x="83" y="9"/>
                    <a:pt x="85" y="28"/>
                  </a:cubicBezTo>
                  <a:cubicBezTo>
                    <a:pt x="86" y="39"/>
                    <a:pt x="77" y="58"/>
                    <a:pt x="60" y="65"/>
                  </a:cubicBezTo>
                  <a:cubicBezTo>
                    <a:pt x="44" y="71"/>
                    <a:pt x="40" y="73"/>
                    <a:pt x="40" y="73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49" y="74"/>
                    <a:pt x="23" y="78"/>
                    <a:pt x="21" y="89"/>
                  </a:cubicBezTo>
                  <a:cubicBezTo>
                    <a:pt x="21" y="84"/>
                    <a:pt x="21" y="79"/>
                    <a:pt x="22" y="74"/>
                  </a:cubicBezTo>
                  <a:cubicBezTo>
                    <a:pt x="27" y="47"/>
                    <a:pt x="42" y="25"/>
                    <a:pt x="60" y="15"/>
                  </a:cubicBezTo>
                  <a:cubicBezTo>
                    <a:pt x="41" y="21"/>
                    <a:pt x="19" y="37"/>
                    <a:pt x="12" y="76"/>
                  </a:cubicBezTo>
                  <a:cubicBezTo>
                    <a:pt x="7" y="68"/>
                    <a:pt x="0" y="52"/>
                    <a:pt x="7" y="33"/>
                  </a:cubicBezTo>
                  <a:lnTo>
                    <a:pt x="9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56363795-109C-4019-B112-9D0E96936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8231" y="2679483"/>
              <a:ext cx="483618" cy="620687"/>
            </a:xfrm>
            <a:custGeom>
              <a:avLst/>
              <a:gdLst>
                <a:gd name="T0" fmla="*/ 4 w 79"/>
                <a:gd name="T1" fmla="*/ 55 h 101"/>
                <a:gd name="T2" fmla="*/ 37 w 79"/>
                <a:gd name="T3" fmla="*/ 10 h 101"/>
                <a:gd name="T4" fmla="*/ 77 w 79"/>
                <a:gd name="T5" fmla="*/ 5 h 101"/>
                <a:gd name="T6" fmla="*/ 75 w 79"/>
                <a:gd name="T7" fmla="*/ 25 h 101"/>
                <a:gd name="T8" fmla="*/ 61 w 79"/>
                <a:gd name="T9" fmla="*/ 67 h 101"/>
                <a:gd name="T10" fmla="*/ 43 w 79"/>
                <a:gd name="T11" fmla="*/ 81 h 101"/>
                <a:gd name="T12" fmla="*/ 52 w 79"/>
                <a:gd name="T13" fmla="*/ 80 h 101"/>
                <a:gd name="T14" fmla="*/ 30 w 79"/>
                <a:gd name="T15" fmla="*/ 101 h 101"/>
                <a:gd name="T16" fmla="*/ 27 w 79"/>
                <a:gd name="T17" fmla="*/ 87 h 101"/>
                <a:gd name="T18" fmla="*/ 48 w 79"/>
                <a:gd name="T19" fmla="*/ 20 h 101"/>
                <a:gd name="T20" fmla="*/ 18 w 79"/>
                <a:gd name="T21" fmla="*/ 91 h 101"/>
                <a:gd name="T22" fmla="*/ 1 w 79"/>
                <a:gd name="T23" fmla="*/ 51 h 101"/>
                <a:gd name="T24" fmla="*/ 4 w 79"/>
                <a:gd name="T25" fmla="*/ 5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1">
                  <a:moveTo>
                    <a:pt x="4" y="55"/>
                  </a:moveTo>
                  <a:cubicBezTo>
                    <a:pt x="4" y="55"/>
                    <a:pt x="0" y="25"/>
                    <a:pt x="37" y="10"/>
                  </a:cubicBezTo>
                  <a:cubicBezTo>
                    <a:pt x="63" y="0"/>
                    <a:pt x="77" y="5"/>
                    <a:pt x="77" y="5"/>
                  </a:cubicBezTo>
                  <a:cubicBezTo>
                    <a:pt x="77" y="5"/>
                    <a:pt x="67" y="7"/>
                    <a:pt x="75" y="25"/>
                  </a:cubicBezTo>
                  <a:cubicBezTo>
                    <a:pt x="79" y="35"/>
                    <a:pt x="76" y="57"/>
                    <a:pt x="61" y="67"/>
                  </a:cubicBezTo>
                  <a:cubicBezTo>
                    <a:pt x="47" y="78"/>
                    <a:pt x="43" y="81"/>
                    <a:pt x="43" y="81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29" y="91"/>
                    <a:pt x="30" y="101"/>
                  </a:cubicBezTo>
                  <a:cubicBezTo>
                    <a:pt x="28" y="97"/>
                    <a:pt x="28" y="92"/>
                    <a:pt x="27" y="87"/>
                  </a:cubicBezTo>
                  <a:cubicBezTo>
                    <a:pt x="24" y="59"/>
                    <a:pt x="33" y="34"/>
                    <a:pt x="48" y="20"/>
                  </a:cubicBezTo>
                  <a:cubicBezTo>
                    <a:pt x="30" y="31"/>
                    <a:pt x="14" y="52"/>
                    <a:pt x="18" y="91"/>
                  </a:cubicBezTo>
                  <a:cubicBezTo>
                    <a:pt x="11" y="85"/>
                    <a:pt x="0" y="71"/>
                    <a:pt x="1" y="51"/>
                  </a:cubicBezTo>
                  <a:lnTo>
                    <a:pt x="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9" name="Freeform 37">
              <a:extLst>
                <a:ext uri="{FF2B5EF4-FFF2-40B4-BE49-F238E27FC236}">
                  <a16:creationId xmlns:a16="http://schemas.microsoft.com/office/drawing/2014/main" id="{15AA7DD9-F02B-413B-B3C7-FF550BB03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477" y="1954575"/>
              <a:ext cx="680168" cy="889651"/>
            </a:xfrm>
            <a:custGeom>
              <a:avLst/>
              <a:gdLst>
                <a:gd name="T0" fmla="*/ 15 w 111"/>
                <a:gd name="T1" fmla="*/ 90 h 145"/>
                <a:gd name="T2" fmla="*/ 45 w 111"/>
                <a:gd name="T3" fmla="*/ 21 h 145"/>
                <a:gd name="T4" fmla="*/ 98 w 111"/>
                <a:gd name="T5" fmla="*/ 2 h 145"/>
                <a:gd name="T6" fmla="*/ 101 w 111"/>
                <a:gd name="T7" fmla="*/ 31 h 145"/>
                <a:gd name="T8" fmla="*/ 94 w 111"/>
                <a:gd name="T9" fmla="*/ 91 h 145"/>
                <a:gd name="T10" fmla="*/ 74 w 111"/>
                <a:gd name="T11" fmla="*/ 114 h 145"/>
                <a:gd name="T12" fmla="*/ 86 w 111"/>
                <a:gd name="T13" fmla="*/ 110 h 145"/>
                <a:gd name="T14" fmla="*/ 61 w 111"/>
                <a:gd name="T15" fmla="*/ 145 h 145"/>
                <a:gd name="T16" fmla="*/ 54 w 111"/>
                <a:gd name="T17" fmla="*/ 126 h 145"/>
                <a:gd name="T18" fmla="*/ 63 w 111"/>
                <a:gd name="T19" fmla="*/ 30 h 145"/>
                <a:gd name="T20" fmla="*/ 42 w 111"/>
                <a:gd name="T21" fmla="*/ 134 h 145"/>
                <a:gd name="T22" fmla="*/ 9 w 111"/>
                <a:gd name="T23" fmla="*/ 86 h 145"/>
                <a:gd name="T24" fmla="*/ 15 w 111"/>
                <a:gd name="T25" fmla="*/ 9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1" h="145">
                  <a:moveTo>
                    <a:pt x="15" y="90"/>
                  </a:moveTo>
                  <a:cubicBezTo>
                    <a:pt x="15" y="90"/>
                    <a:pt x="0" y="50"/>
                    <a:pt x="45" y="21"/>
                  </a:cubicBezTo>
                  <a:cubicBezTo>
                    <a:pt x="78" y="0"/>
                    <a:pt x="98" y="2"/>
                    <a:pt x="98" y="2"/>
                  </a:cubicBezTo>
                  <a:cubicBezTo>
                    <a:pt x="98" y="2"/>
                    <a:pt x="86" y="9"/>
                    <a:pt x="101" y="31"/>
                  </a:cubicBezTo>
                  <a:cubicBezTo>
                    <a:pt x="109" y="43"/>
                    <a:pt x="111" y="72"/>
                    <a:pt x="94" y="91"/>
                  </a:cubicBezTo>
                  <a:cubicBezTo>
                    <a:pt x="78" y="109"/>
                    <a:pt x="74" y="114"/>
                    <a:pt x="74" y="114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6" y="110"/>
                    <a:pt x="58" y="131"/>
                    <a:pt x="61" y="145"/>
                  </a:cubicBezTo>
                  <a:cubicBezTo>
                    <a:pt x="59" y="139"/>
                    <a:pt x="56" y="133"/>
                    <a:pt x="54" y="126"/>
                  </a:cubicBezTo>
                  <a:cubicBezTo>
                    <a:pt x="42" y="90"/>
                    <a:pt x="47" y="53"/>
                    <a:pt x="63" y="30"/>
                  </a:cubicBezTo>
                  <a:cubicBezTo>
                    <a:pt x="43" y="50"/>
                    <a:pt x="27" y="84"/>
                    <a:pt x="42" y="134"/>
                  </a:cubicBezTo>
                  <a:cubicBezTo>
                    <a:pt x="32" y="128"/>
                    <a:pt x="14" y="113"/>
                    <a:pt x="9" y="86"/>
                  </a:cubicBezTo>
                  <a:lnTo>
                    <a:pt x="15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30" name="Freeform 33">
              <a:extLst>
                <a:ext uri="{FF2B5EF4-FFF2-40B4-BE49-F238E27FC236}">
                  <a16:creationId xmlns:a16="http://schemas.microsoft.com/office/drawing/2014/main" id="{40AC1F77-2588-4220-A4A9-B54407FAA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535" y="2493591"/>
              <a:ext cx="684651" cy="568335"/>
            </a:xfrm>
            <a:custGeom>
              <a:avLst/>
              <a:gdLst>
                <a:gd name="T0" fmla="*/ 167 w 196"/>
                <a:gd name="T1" fmla="*/ 142 h 163"/>
                <a:gd name="T2" fmla="*/ 170 w 196"/>
                <a:gd name="T3" fmla="*/ 48 h 163"/>
                <a:gd name="T4" fmla="*/ 167 w 196"/>
                <a:gd name="T5" fmla="*/ 57 h 163"/>
                <a:gd name="T6" fmla="*/ 75 w 196"/>
                <a:gd name="T7" fmla="*/ 3 h 163"/>
                <a:gd name="T8" fmla="*/ 0 w 196"/>
                <a:gd name="T9" fmla="*/ 26 h 163"/>
                <a:gd name="T10" fmla="*/ 20 w 196"/>
                <a:gd name="T11" fmla="*/ 60 h 163"/>
                <a:gd name="T12" fmla="*/ 77 w 196"/>
                <a:gd name="T13" fmla="*/ 124 h 163"/>
                <a:gd name="T14" fmla="*/ 119 w 196"/>
                <a:gd name="T15" fmla="*/ 134 h 163"/>
                <a:gd name="T16" fmla="*/ 102 w 196"/>
                <a:gd name="T17" fmla="*/ 139 h 163"/>
                <a:gd name="T18" fmla="*/ 161 w 196"/>
                <a:gd name="T19" fmla="*/ 163 h 163"/>
                <a:gd name="T20" fmla="*/ 81 w 196"/>
                <a:gd name="T21" fmla="*/ 35 h 163"/>
                <a:gd name="T22" fmla="*/ 167 w 196"/>
                <a:gd name="T23" fmla="*/ 14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63">
                  <a:moveTo>
                    <a:pt x="167" y="142"/>
                  </a:moveTo>
                  <a:cubicBezTo>
                    <a:pt x="167" y="142"/>
                    <a:pt x="196" y="98"/>
                    <a:pt x="170" y="4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52" y="0"/>
                    <a:pt x="75" y="3"/>
                  </a:cubicBezTo>
                  <a:cubicBezTo>
                    <a:pt x="21" y="6"/>
                    <a:pt x="0" y="26"/>
                    <a:pt x="0" y="26"/>
                  </a:cubicBezTo>
                  <a:cubicBezTo>
                    <a:pt x="0" y="26"/>
                    <a:pt x="19" y="23"/>
                    <a:pt x="20" y="60"/>
                  </a:cubicBezTo>
                  <a:cubicBezTo>
                    <a:pt x="21" y="81"/>
                    <a:pt x="43" y="116"/>
                    <a:pt x="77" y="124"/>
                  </a:cubicBezTo>
                  <a:cubicBezTo>
                    <a:pt x="111" y="131"/>
                    <a:pt x="119" y="134"/>
                    <a:pt x="119" y="134"/>
                  </a:cubicBez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59" y="140"/>
                    <a:pt x="161" y="163"/>
                  </a:cubicBezTo>
                  <a:cubicBezTo>
                    <a:pt x="161" y="163"/>
                    <a:pt x="157" y="56"/>
                    <a:pt x="81" y="35"/>
                  </a:cubicBezTo>
                  <a:cubicBezTo>
                    <a:pt x="81" y="35"/>
                    <a:pt x="153" y="45"/>
                    <a:pt x="167" y="1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pic>
        <p:nvPicPr>
          <p:cNvPr id="31" name="图片 30">
            <a:extLst>
              <a:ext uri="{FF2B5EF4-FFF2-40B4-BE49-F238E27FC236}">
                <a16:creationId xmlns:a16="http://schemas.microsoft.com/office/drawing/2014/main" id="{E9E47203-F08D-4D2A-8C58-360332DEB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401" y="432620"/>
            <a:ext cx="2415749" cy="59517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0D45C33F-0CA2-4B19-93EC-F6F3B8655F24}"/>
              </a:ext>
            </a:extLst>
          </p:cNvPr>
          <p:cNvSpPr txBox="1"/>
          <p:nvPr/>
        </p:nvSpPr>
        <p:spPr>
          <a:xfrm rot="16200000">
            <a:off x="6156516" y="2659162"/>
            <a:ext cx="615553" cy="8673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</a:rPr>
              <a:t>以前</a:t>
            </a:r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435ACF8C-C522-44D2-87EE-01E357837FC6}"/>
              </a:ext>
            </a:extLst>
          </p:cNvPr>
          <p:cNvSpPr/>
          <p:nvPr/>
        </p:nvSpPr>
        <p:spPr>
          <a:xfrm>
            <a:off x="7171634" y="2927014"/>
            <a:ext cx="506027" cy="297433"/>
          </a:xfrm>
          <a:prstGeom prst="rightArrow">
            <a:avLst/>
          </a:prstGeom>
          <a:solidFill>
            <a:srgbClr val="FA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5DD0153C-BD3E-4B2A-B904-99F88D16A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5401" y="337351"/>
            <a:ext cx="2475677" cy="63077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31653D8E-2479-46AB-80F7-7FC4BEBC8CDA}"/>
              </a:ext>
            </a:extLst>
          </p:cNvPr>
          <p:cNvSpPr txBox="1"/>
          <p:nvPr/>
        </p:nvSpPr>
        <p:spPr>
          <a:xfrm>
            <a:off x="5991124" y="2831212"/>
            <a:ext cx="121624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</a:rPr>
              <a:t>现在</a:t>
            </a:r>
          </a:p>
        </p:txBody>
      </p:sp>
    </p:spTree>
    <p:extLst>
      <p:ext uri="{BB962C8B-B14F-4D97-AF65-F5344CB8AC3E}">
        <p14:creationId xmlns:p14="http://schemas.microsoft.com/office/powerpoint/2010/main" val="66412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3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BECB83D-676C-4137-BA3E-535D7D542708}"/>
              </a:ext>
            </a:extLst>
          </p:cNvPr>
          <p:cNvSpPr txBox="1"/>
          <p:nvPr/>
        </p:nvSpPr>
        <p:spPr>
          <a:xfrm>
            <a:off x="817143" y="491307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开发流程预热：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31E8B1A-19D1-4350-BCAF-CAD9E5AE1280}"/>
              </a:ext>
            </a:extLst>
          </p:cNvPr>
          <p:cNvGrpSpPr/>
          <p:nvPr/>
        </p:nvGrpSpPr>
        <p:grpSpPr>
          <a:xfrm>
            <a:off x="3651620" y="1610334"/>
            <a:ext cx="4505739" cy="646331"/>
            <a:chOff x="3517847" y="2081321"/>
            <a:chExt cx="4735106" cy="73410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94EB6B6-7E0D-4176-8A0B-DEAF755EF0A5}"/>
                </a:ext>
              </a:extLst>
            </p:cNvPr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A59D740-A732-4A6E-9FE2-5E3B97C4A734}"/>
                </a:ext>
              </a:extLst>
            </p:cNvPr>
            <p:cNvSpPr txBox="1"/>
            <p:nvPr/>
          </p:nvSpPr>
          <p:spPr>
            <a:xfrm flipH="1">
              <a:off x="3517847" y="2281376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1AB1031-8DA1-421E-A7BC-A18B26DF8906}"/>
                </a:ext>
              </a:extLst>
            </p:cNvPr>
            <p:cNvSpPr txBox="1"/>
            <p:nvPr/>
          </p:nvSpPr>
          <p:spPr>
            <a:xfrm>
              <a:off x="4529092" y="2081321"/>
              <a:ext cx="3723861" cy="734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DAB6823-6C74-43B4-8AE3-72D676B721D3}"/>
              </a:ext>
            </a:extLst>
          </p:cNvPr>
          <p:cNvGrpSpPr/>
          <p:nvPr/>
        </p:nvGrpSpPr>
        <p:grpSpPr>
          <a:xfrm>
            <a:off x="3651619" y="2575943"/>
            <a:ext cx="4505740" cy="646331"/>
            <a:chOff x="3517847" y="3505930"/>
            <a:chExt cx="4735106" cy="76147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688EC439-333F-47CB-93F4-53127E1264BC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7AB1657-64F1-41C1-8B57-B835AEDFAB82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604AA49-A757-45D3-8D7E-C63ABE5AE193}"/>
                </a:ext>
              </a:extLst>
            </p:cNvPr>
            <p:cNvSpPr txBox="1"/>
            <p:nvPr/>
          </p:nvSpPr>
          <p:spPr>
            <a:xfrm>
              <a:off x="4529092" y="3505930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接口设计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D1BFA9E-D1F7-4557-A8F2-AD125CBC1426}"/>
              </a:ext>
            </a:extLst>
          </p:cNvPr>
          <p:cNvGrpSpPr/>
          <p:nvPr/>
        </p:nvGrpSpPr>
        <p:grpSpPr>
          <a:xfrm>
            <a:off x="3651619" y="3625173"/>
            <a:ext cx="4505740" cy="646331"/>
            <a:chOff x="3517847" y="3505930"/>
            <a:chExt cx="4735106" cy="761478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19098DC-8A3E-4D4E-8964-36B89418D848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1FE3139-B755-40F4-8609-D51F6F08BEED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2C732565-2EAC-4D17-B8D8-6B8C821EB594}"/>
                </a:ext>
              </a:extLst>
            </p:cNvPr>
            <p:cNvSpPr txBox="1"/>
            <p:nvPr/>
          </p:nvSpPr>
          <p:spPr>
            <a:xfrm>
              <a:off x="4529092" y="3505930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功能实现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141BF30-D6A3-4A79-B92B-2121BDA68F0D}"/>
              </a:ext>
            </a:extLst>
          </p:cNvPr>
          <p:cNvGrpSpPr/>
          <p:nvPr/>
        </p:nvGrpSpPr>
        <p:grpSpPr>
          <a:xfrm>
            <a:off x="3651619" y="4645718"/>
            <a:ext cx="4505740" cy="646331"/>
            <a:chOff x="3517847" y="3505929"/>
            <a:chExt cx="4735106" cy="761478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04F81EBB-0D02-4AE0-9D18-902D106A24D1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C8E724D-9538-42D5-B0DB-A7AEC10545B2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97E15AC-6F55-4D72-9F05-D321433679EB}"/>
                </a:ext>
              </a:extLst>
            </p:cNvPr>
            <p:cNvSpPr txBox="1"/>
            <p:nvPr/>
          </p:nvSpPr>
          <p:spPr>
            <a:xfrm>
              <a:off x="4529092" y="3505929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测试修复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7D0FEAF-69A7-452A-A779-8F8C4D5E5646}"/>
              </a:ext>
            </a:extLst>
          </p:cNvPr>
          <p:cNvGrpSpPr/>
          <p:nvPr/>
        </p:nvGrpSpPr>
        <p:grpSpPr>
          <a:xfrm>
            <a:off x="3651619" y="5666263"/>
            <a:ext cx="4505740" cy="646331"/>
            <a:chOff x="3517847" y="3505929"/>
            <a:chExt cx="4735106" cy="761478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B1F30286-1AFE-48CB-B165-48E2E28C842E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DFD4D26-0837-4715-BAD0-643D023D1930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13D8A47-00FF-4E4A-BD1A-7D1BAEFF36E5}"/>
                </a:ext>
              </a:extLst>
            </p:cNvPr>
            <p:cNvSpPr txBox="1"/>
            <p:nvPr/>
          </p:nvSpPr>
          <p:spPr>
            <a:xfrm>
              <a:off x="4529092" y="3505929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部署上线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027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2432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前后端对接</a:t>
            </a:r>
          </a:p>
        </p:txBody>
      </p:sp>
      <p:sp>
        <p:nvSpPr>
          <p:cNvPr id="10" name="Line 3">
            <a:extLst>
              <a:ext uri="{FF2B5EF4-FFF2-40B4-BE49-F238E27FC236}">
                <a16:creationId xmlns:a16="http://schemas.microsoft.com/office/drawing/2014/main" id="{2ABBE76F-2D92-4D15-AF37-33E80CC5F1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36408" y="2741401"/>
            <a:ext cx="1221135" cy="395138"/>
          </a:xfrm>
          <a:prstGeom prst="line">
            <a:avLst/>
          </a:prstGeom>
          <a:noFill/>
          <a:ln w="9525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FD58E2AE-5040-4432-8734-3509D69AFE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16837" y="2998128"/>
            <a:ext cx="810370" cy="1475632"/>
          </a:xfrm>
          <a:prstGeom prst="line">
            <a:avLst/>
          </a:prstGeom>
          <a:noFill/>
          <a:ln w="9525" cmpd="sng">
            <a:solidFill>
              <a:srgbClr val="FA151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4A5E103F-0B1C-4212-A240-EADC7C927DD6}"/>
              </a:ext>
            </a:extLst>
          </p:cNvPr>
          <p:cNvSpPr>
            <a:spLocks noChangeShapeType="1"/>
          </p:cNvSpPr>
          <p:nvPr/>
        </p:nvSpPr>
        <p:spPr bwMode="auto">
          <a:xfrm>
            <a:off x="7055707" y="4817554"/>
            <a:ext cx="1042540" cy="174129"/>
          </a:xfrm>
          <a:prstGeom prst="line">
            <a:avLst/>
          </a:prstGeom>
          <a:noFill/>
          <a:ln w="9525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AB54A37E-2A5B-4748-8587-77787CA07A9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937512" y="2998129"/>
            <a:ext cx="466577" cy="1654225"/>
          </a:xfrm>
          <a:prstGeom prst="line">
            <a:avLst/>
          </a:prstGeom>
          <a:noFill/>
          <a:ln w="9525" cmpd="sng">
            <a:solidFill>
              <a:srgbClr val="F9151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4F731669-1002-493E-B7DB-8072348227C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38891" y="2763725"/>
            <a:ext cx="1430982" cy="741164"/>
          </a:xfrm>
          <a:prstGeom prst="line">
            <a:avLst/>
          </a:prstGeom>
          <a:noFill/>
          <a:ln w="9525" cmpd="sng">
            <a:solidFill>
              <a:srgbClr val="FA151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Line 8">
            <a:extLst>
              <a:ext uri="{FF2B5EF4-FFF2-40B4-BE49-F238E27FC236}">
                <a16:creationId xmlns:a16="http://schemas.microsoft.com/office/drawing/2014/main" id="{34AA03C6-36FE-4746-A05E-C87179531D1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92718" y="2667730"/>
            <a:ext cx="649634" cy="732234"/>
          </a:xfrm>
          <a:prstGeom prst="line">
            <a:avLst/>
          </a:prstGeom>
          <a:noFill/>
          <a:ln w="9525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Line 9">
            <a:extLst>
              <a:ext uri="{FF2B5EF4-FFF2-40B4-BE49-F238E27FC236}">
                <a16:creationId xmlns:a16="http://schemas.microsoft.com/office/drawing/2014/main" id="{07F161C1-980D-4067-B198-CF8986D2B26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57271" y="3978163"/>
            <a:ext cx="846089" cy="756790"/>
          </a:xfrm>
          <a:prstGeom prst="line">
            <a:avLst/>
          </a:prstGeom>
          <a:noFill/>
          <a:ln w="9525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B3AB5D03-6EDD-4F7C-A663-35B403E5625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41373" y="3998253"/>
            <a:ext cx="540246" cy="868413"/>
          </a:xfrm>
          <a:prstGeom prst="line">
            <a:avLst/>
          </a:prstGeom>
          <a:noFill/>
          <a:ln w="9525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Line 11">
            <a:extLst>
              <a:ext uri="{FF2B5EF4-FFF2-40B4-BE49-F238E27FC236}">
                <a16:creationId xmlns:a16="http://schemas.microsoft.com/office/drawing/2014/main" id="{7B142678-92EF-4611-BF9B-C7B933DF485E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7629" y="3504889"/>
            <a:ext cx="464344" cy="928688"/>
          </a:xfrm>
          <a:prstGeom prst="line">
            <a:avLst/>
          </a:prstGeom>
          <a:noFill/>
          <a:ln w="9525" cmpd="sng">
            <a:solidFill>
              <a:srgbClr val="F9151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Oval 12">
            <a:extLst>
              <a:ext uri="{FF2B5EF4-FFF2-40B4-BE49-F238E27FC236}">
                <a16:creationId xmlns:a16="http://schemas.microsoft.com/office/drawing/2014/main" id="{CED479F5-735B-435B-8032-1EDB85F5F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2618" y="2118554"/>
            <a:ext cx="1015753" cy="1017984"/>
          </a:xfrm>
          <a:prstGeom prst="ellipse">
            <a:avLst/>
          </a:prstGeom>
          <a:solidFill>
            <a:srgbClr val="C00000"/>
          </a:solidFill>
          <a:ln w="9525" cmpd="sng">
            <a:solidFill>
              <a:srgbClr val="CBAB89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Oval 13">
            <a:extLst>
              <a:ext uri="{FF2B5EF4-FFF2-40B4-BE49-F238E27FC236}">
                <a16:creationId xmlns:a16="http://schemas.microsoft.com/office/drawing/2014/main" id="{90504878-0D88-462F-B128-6BD8AF73D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6719" y="4547430"/>
            <a:ext cx="1013520" cy="1015753"/>
          </a:xfrm>
          <a:prstGeom prst="ellipse">
            <a:avLst/>
          </a:prstGeom>
          <a:solidFill>
            <a:srgbClr val="A60A0A"/>
          </a:solidFill>
          <a:ln w="9525" cmpd="sng">
            <a:solidFill>
              <a:srgbClr val="CBAB89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Oval 14">
            <a:extLst>
              <a:ext uri="{FF2B5EF4-FFF2-40B4-BE49-F238E27FC236}">
                <a16:creationId xmlns:a16="http://schemas.microsoft.com/office/drawing/2014/main" id="{197BCC9E-4895-410D-9F78-53E427567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6145" y="4781834"/>
            <a:ext cx="772418" cy="774650"/>
          </a:xfrm>
          <a:prstGeom prst="ellipse">
            <a:avLst/>
          </a:prstGeom>
          <a:solidFill>
            <a:srgbClr val="A60A0A"/>
          </a:solidFill>
          <a:ln w="9525" cmpd="sng">
            <a:solidFill>
              <a:srgbClr val="CBAB89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4" name="Oval 15">
            <a:extLst>
              <a:ext uri="{FF2B5EF4-FFF2-40B4-BE49-F238E27FC236}">
                <a16:creationId xmlns:a16="http://schemas.microsoft.com/office/drawing/2014/main" id="{AB71D26C-EBF7-46D0-BA2B-4F4818692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9527" y="4313025"/>
            <a:ext cx="928688" cy="928688"/>
          </a:xfrm>
          <a:prstGeom prst="ellipse">
            <a:avLst/>
          </a:prstGeom>
          <a:solidFill>
            <a:srgbClr val="FF0000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Oval 16">
            <a:extLst>
              <a:ext uri="{FF2B5EF4-FFF2-40B4-BE49-F238E27FC236}">
                <a16:creationId xmlns:a16="http://schemas.microsoft.com/office/drawing/2014/main" id="{1BA437A1-B23A-41B7-85C6-49F13FD01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64948" y="3201280"/>
            <a:ext cx="928688" cy="930919"/>
          </a:xfrm>
          <a:prstGeom prst="ellipse">
            <a:avLst/>
          </a:prstGeom>
          <a:solidFill>
            <a:srgbClr val="FA1515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Oval 17">
            <a:extLst>
              <a:ext uri="{FF2B5EF4-FFF2-40B4-BE49-F238E27FC236}">
                <a16:creationId xmlns:a16="http://schemas.microsoft.com/office/drawing/2014/main" id="{93098148-44DE-4C89-9BD6-7126EFCC6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28040" y="2071674"/>
            <a:ext cx="776883" cy="776883"/>
          </a:xfrm>
          <a:prstGeom prst="ellipse">
            <a:avLst/>
          </a:prstGeom>
          <a:solidFill>
            <a:srgbClr val="FF0000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Oval 18">
            <a:extLst>
              <a:ext uri="{FF2B5EF4-FFF2-40B4-BE49-F238E27FC236}">
                <a16:creationId xmlns:a16="http://schemas.microsoft.com/office/drawing/2014/main" id="{BAF70EE7-C418-44AF-A8D7-8F930D201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9708" y="2797210"/>
            <a:ext cx="776883" cy="779116"/>
          </a:xfrm>
          <a:prstGeom prst="ellipse">
            <a:avLst/>
          </a:prstGeom>
          <a:solidFill>
            <a:srgbClr val="FF0000"/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28" name="Group 19">
            <a:extLst>
              <a:ext uri="{FF2B5EF4-FFF2-40B4-BE49-F238E27FC236}">
                <a16:creationId xmlns:a16="http://schemas.microsoft.com/office/drawing/2014/main" id="{9D7BC025-3066-4624-B548-06BF90D2EBDA}"/>
              </a:ext>
            </a:extLst>
          </p:cNvPr>
          <p:cNvGrpSpPr>
            <a:grpSpLocks/>
          </p:cNvGrpSpPr>
          <p:nvPr/>
        </p:nvGrpSpPr>
        <p:grpSpPr bwMode="auto">
          <a:xfrm>
            <a:off x="11000395" y="2317241"/>
            <a:ext cx="232172" cy="285750"/>
            <a:chOff x="0" y="0"/>
            <a:chExt cx="134" cy="163"/>
          </a:xfrm>
          <a:solidFill>
            <a:schemeClr val="bg1"/>
          </a:solidFill>
        </p:grpSpPr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6E581F7-FF1D-4E03-91B4-C13A14877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1C3CB20B-4023-48D9-BFE0-A56D9437F6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Rectangle 22">
              <a:extLst>
                <a:ext uri="{FF2B5EF4-FFF2-40B4-BE49-F238E27FC236}">
                  <a16:creationId xmlns:a16="http://schemas.microsoft.com/office/drawing/2014/main" id="{10E47E94-2535-45BD-BE34-25D65D82B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23">
            <a:extLst>
              <a:ext uri="{FF2B5EF4-FFF2-40B4-BE49-F238E27FC236}">
                <a16:creationId xmlns:a16="http://schemas.microsoft.com/office/drawing/2014/main" id="{F84FBCC2-E4D6-48A6-8C57-96D7497F9B1C}"/>
              </a:ext>
            </a:extLst>
          </p:cNvPr>
          <p:cNvGrpSpPr>
            <a:grpSpLocks/>
          </p:cNvGrpSpPr>
          <p:nvPr/>
        </p:nvGrpSpPr>
        <p:grpSpPr bwMode="auto">
          <a:xfrm>
            <a:off x="9852931" y="3529445"/>
            <a:ext cx="352723" cy="276820"/>
            <a:chOff x="0" y="0"/>
            <a:chExt cx="164" cy="128"/>
          </a:xfrm>
          <a:solidFill>
            <a:schemeClr val="bg1"/>
          </a:solidFill>
        </p:grpSpPr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CC0398B7-00A3-4FEC-82A1-CC1303F117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06" cy="128"/>
            </a:xfrm>
            <a:custGeom>
              <a:avLst/>
              <a:gdLst>
                <a:gd name="T0" fmla="*/ 96 w 103"/>
                <a:gd name="T1" fmla="*/ 0 h 125"/>
                <a:gd name="T2" fmla="*/ 47 w 103"/>
                <a:gd name="T3" fmla="*/ 0 h 125"/>
                <a:gd name="T4" fmla="*/ 41 w 103"/>
                <a:gd name="T5" fmla="*/ 7 h 125"/>
                <a:gd name="T6" fmla="*/ 41 w 103"/>
                <a:gd name="T7" fmla="*/ 20 h 125"/>
                <a:gd name="T8" fmla="*/ 5 w 103"/>
                <a:gd name="T9" fmla="*/ 32 h 125"/>
                <a:gd name="T10" fmla="*/ 0 w 103"/>
                <a:gd name="T11" fmla="*/ 39 h 125"/>
                <a:gd name="T12" fmla="*/ 0 w 103"/>
                <a:gd name="T13" fmla="*/ 86 h 125"/>
                <a:gd name="T14" fmla="*/ 5 w 103"/>
                <a:gd name="T15" fmla="*/ 93 h 125"/>
                <a:gd name="T16" fmla="*/ 41 w 103"/>
                <a:gd name="T17" fmla="*/ 105 h 125"/>
                <a:gd name="T18" fmla="*/ 41 w 103"/>
                <a:gd name="T19" fmla="*/ 118 h 125"/>
                <a:gd name="T20" fmla="*/ 47 w 103"/>
                <a:gd name="T21" fmla="*/ 125 h 125"/>
                <a:gd name="T22" fmla="*/ 96 w 103"/>
                <a:gd name="T23" fmla="*/ 125 h 125"/>
                <a:gd name="T24" fmla="*/ 103 w 103"/>
                <a:gd name="T25" fmla="*/ 118 h 125"/>
                <a:gd name="T26" fmla="*/ 103 w 103"/>
                <a:gd name="T27" fmla="*/ 7 h 125"/>
                <a:gd name="T28" fmla="*/ 96 w 103"/>
                <a:gd name="T29" fmla="*/ 0 h 125"/>
                <a:gd name="T30" fmla="*/ 14 w 103"/>
                <a:gd name="T31" fmla="*/ 81 h 125"/>
                <a:gd name="T32" fmla="*/ 14 w 103"/>
                <a:gd name="T33" fmla="*/ 44 h 125"/>
                <a:gd name="T34" fmla="*/ 41 w 103"/>
                <a:gd name="T35" fmla="*/ 34 h 125"/>
                <a:gd name="T36" fmla="*/ 41 w 103"/>
                <a:gd name="T37" fmla="*/ 91 h 125"/>
                <a:gd name="T38" fmla="*/ 14 w 103"/>
                <a:gd name="T39" fmla="*/ 81 h 125"/>
                <a:gd name="T40" fmla="*/ 89 w 103"/>
                <a:gd name="T41" fmla="*/ 111 h 125"/>
                <a:gd name="T42" fmla="*/ 54 w 103"/>
                <a:gd name="T43" fmla="*/ 111 h 125"/>
                <a:gd name="T44" fmla="*/ 54 w 103"/>
                <a:gd name="T45" fmla="*/ 100 h 125"/>
                <a:gd name="T46" fmla="*/ 54 w 103"/>
                <a:gd name="T47" fmla="*/ 25 h 125"/>
                <a:gd name="T48" fmla="*/ 54 w 103"/>
                <a:gd name="T49" fmla="*/ 14 h 125"/>
                <a:gd name="T50" fmla="*/ 89 w 103"/>
                <a:gd name="T51" fmla="*/ 14 h 125"/>
                <a:gd name="T52" fmla="*/ 89 w 103"/>
                <a:gd name="T53" fmla="*/ 11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3" h="125">
                  <a:moveTo>
                    <a:pt x="96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1" y="4"/>
                    <a:pt x="41" y="7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2" y="33"/>
                    <a:pt x="0" y="36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9"/>
                    <a:pt x="2" y="92"/>
                    <a:pt x="5" y="93"/>
                  </a:cubicBezTo>
                  <a:cubicBezTo>
                    <a:pt x="41" y="105"/>
                    <a:pt x="41" y="105"/>
                    <a:pt x="41" y="105"/>
                  </a:cubicBezTo>
                  <a:cubicBezTo>
                    <a:pt x="41" y="118"/>
                    <a:pt x="41" y="118"/>
                    <a:pt x="41" y="118"/>
                  </a:cubicBezTo>
                  <a:cubicBezTo>
                    <a:pt x="41" y="121"/>
                    <a:pt x="44" y="125"/>
                    <a:pt x="47" y="125"/>
                  </a:cubicBezTo>
                  <a:cubicBezTo>
                    <a:pt x="96" y="125"/>
                    <a:pt x="96" y="125"/>
                    <a:pt x="96" y="125"/>
                  </a:cubicBezTo>
                  <a:cubicBezTo>
                    <a:pt x="100" y="125"/>
                    <a:pt x="103" y="121"/>
                    <a:pt x="103" y="118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103" y="4"/>
                    <a:pt x="100" y="0"/>
                    <a:pt x="96" y="0"/>
                  </a:cubicBezTo>
                  <a:moveTo>
                    <a:pt x="14" y="81"/>
                  </a:moveTo>
                  <a:cubicBezTo>
                    <a:pt x="14" y="44"/>
                    <a:pt x="14" y="44"/>
                    <a:pt x="14" y="44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91"/>
                    <a:pt x="41" y="91"/>
                    <a:pt x="41" y="91"/>
                  </a:cubicBezTo>
                  <a:lnTo>
                    <a:pt x="14" y="81"/>
                  </a:lnTo>
                  <a:close/>
                  <a:moveTo>
                    <a:pt x="89" y="111"/>
                  </a:moveTo>
                  <a:cubicBezTo>
                    <a:pt x="54" y="111"/>
                    <a:pt x="54" y="111"/>
                    <a:pt x="54" y="111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89" y="14"/>
                    <a:pt x="89" y="14"/>
                    <a:pt x="89" y="14"/>
                  </a:cubicBezTo>
                  <a:lnTo>
                    <a:pt x="89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F875BEC6-A9AD-43E1-B175-9DDC08093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" y="33"/>
              <a:ext cx="13" cy="62"/>
            </a:xfrm>
            <a:custGeom>
              <a:avLst/>
              <a:gdLst>
                <a:gd name="T0" fmla="*/ 7 w 13"/>
                <a:gd name="T1" fmla="*/ 0 h 61"/>
                <a:gd name="T2" fmla="*/ 0 w 13"/>
                <a:gd name="T3" fmla="*/ 7 h 61"/>
                <a:gd name="T4" fmla="*/ 0 w 13"/>
                <a:gd name="T5" fmla="*/ 54 h 61"/>
                <a:gd name="T6" fmla="*/ 7 w 13"/>
                <a:gd name="T7" fmla="*/ 61 h 61"/>
                <a:gd name="T8" fmla="*/ 13 w 13"/>
                <a:gd name="T9" fmla="*/ 54 h 61"/>
                <a:gd name="T10" fmla="*/ 13 w 13"/>
                <a:gd name="T11" fmla="*/ 7 h 61"/>
                <a:gd name="T12" fmla="*/ 7 w 13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61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8"/>
                    <a:pt x="3" y="61"/>
                    <a:pt x="7" y="61"/>
                  </a:cubicBezTo>
                  <a:cubicBezTo>
                    <a:pt x="10" y="61"/>
                    <a:pt x="13" y="58"/>
                    <a:pt x="13" y="5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3"/>
                    <a:pt x="10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A76D01D-14A1-4A66-8E2A-9DFB31F72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" y="23"/>
              <a:ext cx="14" cy="81"/>
            </a:xfrm>
            <a:custGeom>
              <a:avLst/>
              <a:gdLst>
                <a:gd name="T0" fmla="*/ 7 w 14"/>
                <a:gd name="T1" fmla="*/ 0 h 79"/>
                <a:gd name="T2" fmla="*/ 0 w 14"/>
                <a:gd name="T3" fmla="*/ 6 h 79"/>
                <a:gd name="T4" fmla="*/ 0 w 14"/>
                <a:gd name="T5" fmla="*/ 73 h 79"/>
                <a:gd name="T6" fmla="*/ 7 w 14"/>
                <a:gd name="T7" fmla="*/ 79 h 79"/>
                <a:gd name="T8" fmla="*/ 14 w 14"/>
                <a:gd name="T9" fmla="*/ 73 h 79"/>
                <a:gd name="T10" fmla="*/ 14 w 14"/>
                <a:gd name="T11" fmla="*/ 6 h 79"/>
                <a:gd name="T12" fmla="*/ 7 w 14"/>
                <a:gd name="T1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79">
                  <a:moveTo>
                    <a:pt x="7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6"/>
                    <a:pt x="3" y="79"/>
                    <a:pt x="7" y="79"/>
                  </a:cubicBezTo>
                  <a:cubicBezTo>
                    <a:pt x="11" y="79"/>
                    <a:pt x="14" y="76"/>
                    <a:pt x="14" y="73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3"/>
                    <a:pt x="11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Group 27">
            <a:extLst>
              <a:ext uri="{FF2B5EF4-FFF2-40B4-BE49-F238E27FC236}">
                <a16:creationId xmlns:a16="http://schemas.microsoft.com/office/drawing/2014/main" id="{4C68567B-34E3-452C-BAD5-FC9A7D6BAAB1}"/>
              </a:ext>
            </a:extLst>
          </p:cNvPr>
          <p:cNvGrpSpPr>
            <a:grpSpLocks/>
          </p:cNvGrpSpPr>
          <p:nvPr/>
        </p:nvGrpSpPr>
        <p:grpSpPr bwMode="auto">
          <a:xfrm>
            <a:off x="10830732" y="5029633"/>
            <a:ext cx="218777" cy="276820"/>
            <a:chOff x="0" y="0"/>
            <a:chExt cx="127" cy="163"/>
          </a:xfrm>
        </p:grpSpPr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625A2C9-16D4-4DDF-998B-779872B1C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CCE51FE8-E001-4833-AD5B-085818631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0136E7D-6043-4A82-B371-7D0C553002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468131A-5FBC-4E72-84D3-637F263D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AA065483-A4C1-4274-A899-A8C774A97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Group 33">
            <a:extLst>
              <a:ext uri="{FF2B5EF4-FFF2-40B4-BE49-F238E27FC236}">
                <a16:creationId xmlns:a16="http://schemas.microsoft.com/office/drawing/2014/main" id="{9CB718B5-2CFC-4E7B-9E4C-CA70E21ADC93}"/>
              </a:ext>
            </a:extLst>
          </p:cNvPr>
          <p:cNvGrpSpPr>
            <a:grpSpLocks/>
          </p:cNvGrpSpPr>
          <p:nvPr/>
        </p:nvGrpSpPr>
        <p:grpSpPr bwMode="auto">
          <a:xfrm>
            <a:off x="8372835" y="4871131"/>
            <a:ext cx="283517" cy="363884"/>
            <a:chOff x="0" y="0"/>
            <a:chExt cx="127" cy="163"/>
          </a:xfrm>
        </p:grpSpPr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22FB50DE-2FF3-49F6-AA7A-06906BDCC8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89 w 127"/>
                <a:gd name="T1" fmla="*/ 0 h 163"/>
                <a:gd name="T2" fmla="*/ 0 w 127"/>
                <a:gd name="T3" fmla="*/ 0 h 163"/>
                <a:gd name="T4" fmla="*/ 0 w 127"/>
                <a:gd name="T5" fmla="*/ 163 h 163"/>
                <a:gd name="T6" fmla="*/ 127 w 127"/>
                <a:gd name="T7" fmla="*/ 163 h 163"/>
                <a:gd name="T8" fmla="*/ 127 w 127"/>
                <a:gd name="T9" fmla="*/ 38 h 163"/>
                <a:gd name="T10" fmla="*/ 89 w 127"/>
                <a:gd name="T11" fmla="*/ 0 h 163"/>
                <a:gd name="T12" fmla="*/ 14 w 127"/>
                <a:gd name="T13" fmla="*/ 150 h 163"/>
                <a:gd name="T14" fmla="*/ 14 w 127"/>
                <a:gd name="T15" fmla="*/ 14 h 163"/>
                <a:gd name="T16" fmla="*/ 78 w 127"/>
                <a:gd name="T17" fmla="*/ 14 h 163"/>
                <a:gd name="T18" fmla="*/ 78 w 127"/>
                <a:gd name="T19" fmla="*/ 49 h 163"/>
                <a:gd name="T20" fmla="*/ 112 w 127"/>
                <a:gd name="T21" fmla="*/ 49 h 163"/>
                <a:gd name="T22" fmla="*/ 112 w 127"/>
                <a:gd name="T23" fmla="*/ 150 h 163"/>
                <a:gd name="T24" fmla="*/ 14 w 127"/>
                <a:gd name="T25" fmla="*/ 15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63">
                  <a:moveTo>
                    <a:pt x="89" y="0"/>
                  </a:moveTo>
                  <a:lnTo>
                    <a:pt x="0" y="0"/>
                  </a:lnTo>
                  <a:lnTo>
                    <a:pt x="0" y="163"/>
                  </a:lnTo>
                  <a:lnTo>
                    <a:pt x="127" y="163"/>
                  </a:lnTo>
                  <a:lnTo>
                    <a:pt x="127" y="38"/>
                  </a:lnTo>
                  <a:lnTo>
                    <a:pt x="89" y="0"/>
                  </a:lnTo>
                  <a:close/>
                  <a:moveTo>
                    <a:pt x="14" y="150"/>
                  </a:moveTo>
                  <a:lnTo>
                    <a:pt x="14" y="14"/>
                  </a:lnTo>
                  <a:lnTo>
                    <a:pt x="78" y="14"/>
                  </a:lnTo>
                  <a:lnTo>
                    <a:pt x="78" y="49"/>
                  </a:lnTo>
                  <a:lnTo>
                    <a:pt x="112" y="49"/>
                  </a:lnTo>
                  <a:lnTo>
                    <a:pt x="112" y="150"/>
                  </a:lnTo>
                  <a:lnTo>
                    <a:pt x="14" y="1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4A09FFB2-33A5-4787-ADED-2CF8792EE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" y="55"/>
              <a:ext cx="51" cy="54"/>
            </a:xfrm>
            <a:custGeom>
              <a:avLst/>
              <a:gdLst>
                <a:gd name="T0" fmla="*/ 32 w 51"/>
                <a:gd name="T1" fmla="*/ 27 h 54"/>
                <a:gd name="T2" fmla="*/ 32 w 51"/>
                <a:gd name="T3" fmla="*/ 0 h 54"/>
                <a:gd name="T4" fmla="*/ 18 w 51"/>
                <a:gd name="T5" fmla="*/ 0 h 54"/>
                <a:gd name="T6" fmla="*/ 18 w 51"/>
                <a:gd name="T7" fmla="*/ 27 h 54"/>
                <a:gd name="T8" fmla="*/ 10 w 51"/>
                <a:gd name="T9" fmla="*/ 19 h 54"/>
                <a:gd name="T10" fmla="*/ 0 w 51"/>
                <a:gd name="T11" fmla="*/ 29 h 54"/>
                <a:gd name="T12" fmla="*/ 25 w 51"/>
                <a:gd name="T13" fmla="*/ 54 h 54"/>
                <a:gd name="T14" fmla="*/ 51 w 51"/>
                <a:gd name="T15" fmla="*/ 29 h 54"/>
                <a:gd name="T16" fmla="*/ 40 w 51"/>
                <a:gd name="T17" fmla="*/ 19 h 54"/>
                <a:gd name="T18" fmla="*/ 32 w 51"/>
                <a:gd name="T19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4">
                  <a:moveTo>
                    <a:pt x="32" y="27"/>
                  </a:moveTo>
                  <a:lnTo>
                    <a:pt x="32" y="0"/>
                  </a:lnTo>
                  <a:lnTo>
                    <a:pt x="18" y="0"/>
                  </a:lnTo>
                  <a:lnTo>
                    <a:pt x="18" y="27"/>
                  </a:lnTo>
                  <a:lnTo>
                    <a:pt x="10" y="19"/>
                  </a:lnTo>
                  <a:lnTo>
                    <a:pt x="0" y="29"/>
                  </a:lnTo>
                  <a:lnTo>
                    <a:pt x="25" y="54"/>
                  </a:lnTo>
                  <a:lnTo>
                    <a:pt x="51" y="29"/>
                  </a:lnTo>
                  <a:lnTo>
                    <a:pt x="40" y="19"/>
                  </a:lnTo>
                  <a:lnTo>
                    <a:pt x="3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Rectangle 36">
              <a:extLst>
                <a:ext uri="{FF2B5EF4-FFF2-40B4-BE49-F238E27FC236}">
                  <a16:creationId xmlns:a16="http://schemas.microsoft.com/office/drawing/2014/main" id="{8D93A0A3-8A6A-4325-A2D5-917BD1DE0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" y="117"/>
              <a:ext cx="40" cy="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6" name="Freeform 37">
            <a:extLst>
              <a:ext uri="{FF2B5EF4-FFF2-40B4-BE49-F238E27FC236}">
                <a16:creationId xmlns:a16="http://schemas.microsoft.com/office/drawing/2014/main" id="{FBFE1E3C-172F-4A71-9563-325AB738DE0A}"/>
              </a:ext>
            </a:extLst>
          </p:cNvPr>
          <p:cNvSpPr>
            <a:spLocks noEditPoints="1"/>
          </p:cNvSpPr>
          <p:nvPr/>
        </p:nvSpPr>
        <p:spPr bwMode="auto">
          <a:xfrm>
            <a:off x="6486439" y="4663516"/>
            <a:ext cx="334863" cy="227707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7" name="Group 38">
            <a:extLst>
              <a:ext uri="{FF2B5EF4-FFF2-40B4-BE49-F238E27FC236}">
                <a16:creationId xmlns:a16="http://schemas.microsoft.com/office/drawing/2014/main" id="{437A1080-BF25-4613-8EA8-F7F169ADE3E8}"/>
              </a:ext>
            </a:extLst>
          </p:cNvPr>
          <p:cNvGrpSpPr>
            <a:grpSpLocks/>
          </p:cNvGrpSpPr>
          <p:nvPr/>
        </p:nvGrpSpPr>
        <p:grpSpPr bwMode="auto">
          <a:xfrm>
            <a:off x="5789923" y="3049476"/>
            <a:ext cx="196453" cy="272355"/>
            <a:chOff x="0" y="0"/>
            <a:chExt cx="118" cy="163"/>
          </a:xfrm>
          <a:solidFill>
            <a:schemeClr val="bg1"/>
          </a:solidFill>
        </p:grpSpPr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D973F669-7C5E-4A36-A0E5-5D239969BF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18" cy="163"/>
            </a:xfrm>
            <a:custGeom>
              <a:avLst/>
              <a:gdLst>
                <a:gd name="T0" fmla="*/ 93 w 115"/>
                <a:gd name="T1" fmla="*/ 44 h 159"/>
                <a:gd name="T2" fmla="*/ 89 w 115"/>
                <a:gd name="T3" fmla="*/ 44 h 159"/>
                <a:gd name="T4" fmla="*/ 89 w 115"/>
                <a:gd name="T5" fmla="*/ 31 h 159"/>
                <a:gd name="T6" fmla="*/ 58 w 115"/>
                <a:gd name="T7" fmla="*/ 0 h 159"/>
                <a:gd name="T8" fmla="*/ 27 w 115"/>
                <a:gd name="T9" fmla="*/ 31 h 159"/>
                <a:gd name="T10" fmla="*/ 27 w 115"/>
                <a:gd name="T11" fmla="*/ 44 h 159"/>
                <a:gd name="T12" fmla="*/ 22 w 115"/>
                <a:gd name="T13" fmla="*/ 44 h 159"/>
                <a:gd name="T14" fmla="*/ 0 w 115"/>
                <a:gd name="T15" fmla="*/ 66 h 159"/>
                <a:gd name="T16" fmla="*/ 0 w 115"/>
                <a:gd name="T17" fmla="*/ 137 h 159"/>
                <a:gd name="T18" fmla="*/ 22 w 115"/>
                <a:gd name="T19" fmla="*/ 159 h 159"/>
                <a:gd name="T20" fmla="*/ 93 w 115"/>
                <a:gd name="T21" fmla="*/ 159 h 159"/>
                <a:gd name="T22" fmla="*/ 115 w 115"/>
                <a:gd name="T23" fmla="*/ 137 h 159"/>
                <a:gd name="T24" fmla="*/ 115 w 115"/>
                <a:gd name="T25" fmla="*/ 66 h 159"/>
                <a:gd name="T26" fmla="*/ 93 w 115"/>
                <a:gd name="T27" fmla="*/ 44 h 159"/>
                <a:gd name="T28" fmla="*/ 40 w 115"/>
                <a:gd name="T29" fmla="*/ 31 h 159"/>
                <a:gd name="T30" fmla="*/ 58 w 115"/>
                <a:gd name="T31" fmla="*/ 13 h 159"/>
                <a:gd name="T32" fmla="*/ 75 w 115"/>
                <a:gd name="T33" fmla="*/ 31 h 159"/>
                <a:gd name="T34" fmla="*/ 75 w 115"/>
                <a:gd name="T35" fmla="*/ 44 h 159"/>
                <a:gd name="T36" fmla="*/ 40 w 115"/>
                <a:gd name="T37" fmla="*/ 44 h 159"/>
                <a:gd name="T38" fmla="*/ 40 w 115"/>
                <a:gd name="T39" fmla="*/ 31 h 159"/>
                <a:gd name="T40" fmla="*/ 102 w 115"/>
                <a:gd name="T41" fmla="*/ 137 h 159"/>
                <a:gd name="T42" fmla="*/ 93 w 115"/>
                <a:gd name="T43" fmla="*/ 146 h 159"/>
                <a:gd name="T44" fmla="*/ 22 w 115"/>
                <a:gd name="T45" fmla="*/ 146 h 159"/>
                <a:gd name="T46" fmla="*/ 14 w 115"/>
                <a:gd name="T47" fmla="*/ 137 h 159"/>
                <a:gd name="T48" fmla="*/ 14 w 115"/>
                <a:gd name="T49" fmla="*/ 66 h 159"/>
                <a:gd name="T50" fmla="*/ 22 w 115"/>
                <a:gd name="T51" fmla="*/ 58 h 159"/>
                <a:gd name="T52" fmla="*/ 34 w 115"/>
                <a:gd name="T53" fmla="*/ 58 h 159"/>
                <a:gd name="T54" fmla="*/ 82 w 115"/>
                <a:gd name="T55" fmla="*/ 58 h 159"/>
                <a:gd name="T56" fmla="*/ 93 w 115"/>
                <a:gd name="T57" fmla="*/ 58 h 159"/>
                <a:gd name="T58" fmla="*/ 102 w 115"/>
                <a:gd name="T59" fmla="*/ 66 h 159"/>
                <a:gd name="T60" fmla="*/ 102 w 115"/>
                <a:gd name="T61" fmla="*/ 137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5" h="159">
                  <a:moveTo>
                    <a:pt x="93" y="44"/>
                  </a:moveTo>
                  <a:cubicBezTo>
                    <a:pt x="89" y="44"/>
                    <a:pt x="89" y="44"/>
                    <a:pt x="89" y="44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14"/>
                    <a:pt x="75" y="0"/>
                    <a:pt x="58" y="0"/>
                  </a:cubicBezTo>
                  <a:cubicBezTo>
                    <a:pt x="41" y="0"/>
                    <a:pt x="27" y="14"/>
                    <a:pt x="27" y="31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10" y="44"/>
                    <a:pt x="0" y="54"/>
                    <a:pt x="0" y="66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9"/>
                    <a:pt x="10" y="159"/>
                    <a:pt x="22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106" y="159"/>
                    <a:pt x="115" y="149"/>
                    <a:pt x="115" y="13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54"/>
                    <a:pt x="106" y="44"/>
                    <a:pt x="93" y="44"/>
                  </a:cubicBezTo>
                  <a:moveTo>
                    <a:pt x="40" y="31"/>
                  </a:moveTo>
                  <a:cubicBezTo>
                    <a:pt x="40" y="21"/>
                    <a:pt x="48" y="13"/>
                    <a:pt x="58" y="13"/>
                  </a:cubicBezTo>
                  <a:cubicBezTo>
                    <a:pt x="67" y="13"/>
                    <a:pt x="75" y="21"/>
                    <a:pt x="75" y="31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40" y="44"/>
                    <a:pt x="40" y="44"/>
                    <a:pt x="40" y="44"/>
                  </a:cubicBezTo>
                  <a:lnTo>
                    <a:pt x="40" y="31"/>
                  </a:lnTo>
                  <a:close/>
                  <a:moveTo>
                    <a:pt x="102" y="137"/>
                  </a:moveTo>
                  <a:cubicBezTo>
                    <a:pt x="102" y="142"/>
                    <a:pt x="98" y="146"/>
                    <a:pt x="93" y="146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18" y="146"/>
                    <a:pt x="14" y="142"/>
                    <a:pt x="14" y="137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14" y="62"/>
                    <a:pt x="18" y="58"/>
                    <a:pt x="22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82" y="58"/>
                    <a:pt x="82" y="58"/>
                    <a:pt x="82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8" y="58"/>
                    <a:pt x="102" y="62"/>
                    <a:pt x="102" y="66"/>
                  </a:cubicBezTo>
                  <a:lnTo>
                    <a:pt x="102" y="1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4CFD4684-F393-46FB-A44A-1EBF1681F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" y="108"/>
              <a:ext cx="66" cy="23"/>
            </a:xfrm>
            <a:custGeom>
              <a:avLst/>
              <a:gdLst>
                <a:gd name="T0" fmla="*/ 52 w 64"/>
                <a:gd name="T1" fmla="*/ 2 h 23"/>
                <a:gd name="T2" fmla="*/ 32 w 64"/>
                <a:gd name="T3" fmla="*/ 10 h 23"/>
                <a:gd name="T4" fmla="*/ 12 w 64"/>
                <a:gd name="T5" fmla="*/ 2 h 23"/>
                <a:gd name="T6" fmla="*/ 2 w 64"/>
                <a:gd name="T7" fmla="*/ 3 h 23"/>
                <a:gd name="T8" fmla="*/ 3 w 64"/>
                <a:gd name="T9" fmla="*/ 13 h 23"/>
                <a:gd name="T10" fmla="*/ 32 w 64"/>
                <a:gd name="T11" fmla="*/ 23 h 23"/>
                <a:gd name="T12" fmla="*/ 61 w 64"/>
                <a:gd name="T13" fmla="*/ 13 h 23"/>
                <a:gd name="T14" fmla="*/ 62 w 64"/>
                <a:gd name="T15" fmla="*/ 3 h 23"/>
                <a:gd name="T16" fmla="*/ 52 w 64"/>
                <a:gd name="T17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3">
                  <a:moveTo>
                    <a:pt x="52" y="2"/>
                  </a:moveTo>
                  <a:cubicBezTo>
                    <a:pt x="46" y="7"/>
                    <a:pt x="39" y="10"/>
                    <a:pt x="32" y="10"/>
                  </a:cubicBezTo>
                  <a:cubicBezTo>
                    <a:pt x="24" y="10"/>
                    <a:pt x="17" y="7"/>
                    <a:pt x="12" y="2"/>
                  </a:cubicBezTo>
                  <a:cubicBezTo>
                    <a:pt x="9" y="0"/>
                    <a:pt x="4" y="0"/>
                    <a:pt x="2" y="3"/>
                  </a:cubicBezTo>
                  <a:cubicBezTo>
                    <a:pt x="0" y="6"/>
                    <a:pt x="0" y="10"/>
                    <a:pt x="3" y="13"/>
                  </a:cubicBezTo>
                  <a:cubicBezTo>
                    <a:pt x="11" y="19"/>
                    <a:pt x="21" y="23"/>
                    <a:pt x="32" y="23"/>
                  </a:cubicBezTo>
                  <a:cubicBezTo>
                    <a:pt x="43" y="23"/>
                    <a:pt x="53" y="19"/>
                    <a:pt x="61" y="13"/>
                  </a:cubicBezTo>
                  <a:cubicBezTo>
                    <a:pt x="64" y="10"/>
                    <a:pt x="64" y="6"/>
                    <a:pt x="62" y="3"/>
                  </a:cubicBezTo>
                  <a:cubicBezTo>
                    <a:pt x="59" y="0"/>
                    <a:pt x="55" y="0"/>
                    <a:pt x="5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50" name="Freeform 41">
            <a:extLst>
              <a:ext uri="{FF2B5EF4-FFF2-40B4-BE49-F238E27FC236}">
                <a16:creationId xmlns:a16="http://schemas.microsoft.com/office/drawing/2014/main" id="{AB4473B1-65A4-407C-926C-BB5699532E14}"/>
              </a:ext>
            </a:extLst>
          </p:cNvPr>
          <p:cNvSpPr>
            <a:spLocks noEditPoints="1"/>
          </p:cNvSpPr>
          <p:nvPr/>
        </p:nvSpPr>
        <p:spPr bwMode="auto">
          <a:xfrm>
            <a:off x="7649531" y="2462347"/>
            <a:ext cx="419695" cy="330398"/>
          </a:xfrm>
          <a:custGeom>
            <a:avLst/>
            <a:gdLst>
              <a:gd name="T0" fmla="*/ 125 w 148"/>
              <a:gd name="T1" fmla="*/ 0 h 119"/>
              <a:gd name="T2" fmla="*/ 24 w 148"/>
              <a:gd name="T3" fmla="*/ 0 h 119"/>
              <a:gd name="T4" fmla="*/ 0 w 148"/>
              <a:gd name="T5" fmla="*/ 24 h 119"/>
              <a:gd name="T6" fmla="*/ 0 w 148"/>
              <a:gd name="T7" fmla="*/ 95 h 119"/>
              <a:gd name="T8" fmla="*/ 24 w 148"/>
              <a:gd name="T9" fmla="*/ 119 h 119"/>
              <a:gd name="T10" fmla="*/ 125 w 148"/>
              <a:gd name="T11" fmla="*/ 119 h 119"/>
              <a:gd name="T12" fmla="*/ 148 w 148"/>
              <a:gd name="T13" fmla="*/ 95 h 119"/>
              <a:gd name="T14" fmla="*/ 148 w 148"/>
              <a:gd name="T15" fmla="*/ 24 h 119"/>
              <a:gd name="T16" fmla="*/ 125 w 148"/>
              <a:gd name="T17" fmla="*/ 0 h 119"/>
              <a:gd name="T18" fmla="*/ 124 w 148"/>
              <a:gd name="T19" fmla="*/ 13 h 119"/>
              <a:gd name="T20" fmla="*/ 74 w 148"/>
              <a:gd name="T21" fmla="*/ 51 h 119"/>
              <a:gd name="T22" fmla="*/ 25 w 148"/>
              <a:gd name="T23" fmla="*/ 13 h 119"/>
              <a:gd name="T24" fmla="*/ 124 w 148"/>
              <a:gd name="T25" fmla="*/ 13 h 119"/>
              <a:gd name="T26" fmla="*/ 135 w 148"/>
              <a:gd name="T27" fmla="*/ 95 h 119"/>
              <a:gd name="T28" fmla="*/ 125 w 148"/>
              <a:gd name="T29" fmla="*/ 106 h 119"/>
              <a:gd name="T30" fmla="*/ 24 w 148"/>
              <a:gd name="T31" fmla="*/ 106 h 119"/>
              <a:gd name="T32" fmla="*/ 13 w 148"/>
              <a:gd name="T33" fmla="*/ 95 h 119"/>
              <a:gd name="T34" fmla="*/ 13 w 148"/>
              <a:gd name="T35" fmla="*/ 24 h 119"/>
              <a:gd name="T36" fmla="*/ 14 w 148"/>
              <a:gd name="T37" fmla="*/ 21 h 119"/>
              <a:gd name="T38" fmla="*/ 70 w 148"/>
              <a:gd name="T39" fmla="*/ 64 h 119"/>
              <a:gd name="T40" fmla="*/ 74 w 148"/>
              <a:gd name="T41" fmla="*/ 66 h 119"/>
              <a:gd name="T42" fmla="*/ 78 w 148"/>
              <a:gd name="T43" fmla="*/ 64 h 119"/>
              <a:gd name="T44" fmla="*/ 135 w 148"/>
              <a:gd name="T45" fmla="*/ 21 h 119"/>
              <a:gd name="T46" fmla="*/ 135 w 148"/>
              <a:gd name="T47" fmla="*/ 24 h 119"/>
              <a:gd name="T48" fmla="*/ 135 w 148"/>
              <a:gd name="T49" fmla="*/ 9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8" h="119">
                <a:moveTo>
                  <a:pt x="125" y="0"/>
                </a:move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08"/>
                  <a:pt x="11" y="119"/>
                  <a:pt x="24" y="119"/>
                </a:cubicBezTo>
                <a:cubicBezTo>
                  <a:pt x="125" y="119"/>
                  <a:pt x="125" y="119"/>
                  <a:pt x="125" y="119"/>
                </a:cubicBezTo>
                <a:cubicBezTo>
                  <a:pt x="138" y="119"/>
                  <a:pt x="148" y="108"/>
                  <a:pt x="148" y="95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48" y="11"/>
                  <a:pt x="138" y="0"/>
                  <a:pt x="125" y="0"/>
                </a:cubicBezTo>
                <a:moveTo>
                  <a:pt x="124" y="13"/>
                </a:moveTo>
                <a:cubicBezTo>
                  <a:pt x="74" y="51"/>
                  <a:pt x="74" y="51"/>
                  <a:pt x="74" y="51"/>
                </a:cubicBezTo>
                <a:cubicBezTo>
                  <a:pt x="25" y="13"/>
                  <a:pt x="25" y="13"/>
                  <a:pt x="25" y="13"/>
                </a:cubicBezTo>
                <a:lnTo>
                  <a:pt x="124" y="13"/>
                </a:lnTo>
                <a:close/>
                <a:moveTo>
                  <a:pt x="135" y="95"/>
                </a:moveTo>
                <a:cubicBezTo>
                  <a:pt x="135" y="101"/>
                  <a:pt x="131" y="106"/>
                  <a:pt x="125" y="10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18" y="106"/>
                  <a:pt x="13" y="101"/>
                  <a:pt x="13" y="95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3"/>
                  <a:pt x="13" y="22"/>
                  <a:pt x="14" y="21"/>
                </a:cubicBezTo>
                <a:cubicBezTo>
                  <a:pt x="70" y="64"/>
                  <a:pt x="70" y="64"/>
                  <a:pt x="70" y="64"/>
                </a:cubicBezTo>
                <a:cubicBezTo>
                  <a:pt x="71" y="65"/>
                  <a:pt x="73" y="66"/>
                  <a:pt x="74" y="66"/>
                </a:cubicBezTo>
                <a:cubicBezTo>
                  <a:pt x="76" y="66"/>
                  <a:pt x="77" y="65"/>
                  <a:pt x="78" y="64"/>
                </a:cubicBezTo>
                <a:cubicBezTo>
                  <a:pt x="135" y="21"/>
                  <a:pt x="135" y="21"/>
                  <a:pt x="135" y="21"/>
                </a:cubicBezTo>
                <a:cubicBezTo>
                  <a:pt x="135" y="22"/>
                  <a:pt x="135" y="23"/>
                  <a:pt x="135" y="24"/>
                </a:cubicBezTo>
                <a:lnTo>
                  <a:pt x="135" y="9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Line 47">
            <a:extLst>
              <a:ext uri="{FF2B5EF4-FFF2-40B4-BE49-F238E27FC236}">
                <a16:creationId xmlns:a16="http://schemas.microsoft.com/office/drawing/2014/main" id="{CC12293F-9BD6-4C46-9797-D27F89AE3B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115784" y="2071674"/>
            <a:ext cx="0" cy="3645546"/>
          </a:xfrm>
          <a:prstGeom prst="line">
            <a:avLst/>
          </a:prstGeom>
          <a:noFill/>
          <a:ln w="9525" cmpd="sng">
            <a:solidFill>
              <a:schemeClr val="accent2">
                <a:lumMod val="60000"/>
                <a:lumOff val="40000"/>
              </a:schemeClr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9CF7050C-65CE-43E8-8B43-3C8B1C95FB5A}"/>
              </a:ext>
            </a:extLst>
          </p:cNvPr>
          <p:cNvSpPr/>
          <p:nvPr/>
        </p:nvSpPr>
        <p:spPr>
          <a:xfrm>
            <a:off x="1133758" y="2982501"/>
            <a:ext cx="7127117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根据接口文档对接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与后台面对面测试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C7A25FA-F0E7-4101-9E2D-109682365BC2}"/>
              </a:ext>
            </a:extLst>
          </p:cNvPr>
          <p:cNvSpPr txBox="1"/>
          <p:nvPr/>
        </p:nvSpPr>
        <p:spPr>
          <a:xfrm>
            <a:off x="2623620" y="2148735"/>
            <a:ext cx="748923" cy="43088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以前</a:t>
            </a:r>
          </a:p>
        </p:txBody>
      </p:sp>
    </p:spTree>
    <p:extLst>
      <p:ext uri="{BB962C8B-B14F-4D97-AF65-F5344CB8AC3E}">
        <p14:creationId xmlns:p14="http://schemas.microsoft.com/office/powerpoint/2010/main" val="2888685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21" dur="15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Scale>
                                      <p:cBhvr>
                                        <p:cTn id="31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autoRev="1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38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mph" presetSubtype="0" autoRev="1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Scale>
                                      <p:cBhvr>
                                        <p:cTn id="4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autoRev="1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grpId="1" nodeType="withEffect">
                                  <p:stCondLst>
                                    <p:cond delay="2900"/>
                                  </p:stCondLst>
                                  <p:childTnLst>
                                    <p:animScale>
                                      <p:cBhvr>
                                        <p:cTn id="68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autoRev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Scale>
                                      <p:cBhvr>
                                        <p:cTn id="75" dur="150" fill="hold"/>
                                        <p:tgtEl>
                                          <p:spTgt spid="4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8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autoRev="1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Scale>
                                      <p:cBhvr>
                                        <p:cTn id="98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47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6" presetClass="emph" presetSubtype="0" autoRev="1" fill="hold" grpId="1" nodeType="withEffect">
                                  <p:stCondLst>
                                    <p:cond delay="4700"/>
                                  </p:stCondLst>
                                  <p:childTnLst>
                                    <p:animScale>
                                      <p:cBhvr>
                                        <p:cTn id="125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6" presetClass="emph" presetSubtype="0" autoRev="1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Scale>
                                      <p:cBhvr>
                                        <p:cTn id="132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46" grpId="0" animBg="1"/>
      <p:bldP spid="46" grpId="1" animBg="1"/>
      <p:bldP spid="50" grpId="0" animBg="1"/>
      <p:bldP spid="50" grpId="1" animBg="1"/>
      <p:bldP spid="51" grpId="0" animBg="1"/>
      <p:bldP spid="52" grpId="0"/>
      <p:bldP spid="5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2432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前后端对接</a:t>
            </a:r>
          </a:p>
        </p:txBody>
      </p:sp>
      <p:cxnSp>
        <p:nvCxnSpPr>
          <p:cNvPr id="13" name="Straight Connector 3">
            <a:extLst>
              <a:ext uri="{FF2B5EF4-FFF2-40B4-BE49-F238E27FC236}">
                <a16:creationId xmlns:a16="http://schemas.microsoft.com/office/drawing/2014/main" id="{9A6F0EF0-EED3-4082-ABF6-E9106B3ADCF6}"/>
              </a:ext>
            </a:extLst>
          </p:cNvPr>
          <p:cNvCxnSpPr/>
          <p:nvPr/>
        </p:nvCxnSpPr>
        <p:spPr>
          <a:xfrm>
            <a:off x="4129673" y="2556923"/>
            <a:ext cx="3488970" cy="0"/>
          </a:xfrm>
          <a:prstGeom prst="line">
            <a:avLst/>
          </a:prstGeom>
          <a:ln w="9525" cmpd="sng">
            <a:solidFill>
              <a:srgbClr val="FF0000"/>
            </a:solidFill>
            <a:prstDash val="sys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4">
            <a:extLst>
              <a:ext uri="{FF2B5EF4-FFF2-40B4-BE49-F238E27FC236}">
                <a16:creationId xmlns:a16="http://schemas.microsoft.com/office/drawing/2014/main" id="{284F5533-EE38-4903-B290-45CFD3768357}"/>
              </a:ext>
            </a:extLst>
          </p:cNvPr>
          <p:cNvCxnSpPr/>
          <p:nvPr/>
        </p:nvCxnSpPr>
        <p:spPr>
          <a:xfrm>
            <a:off x="4361316" y="3513487"/>
            <a:ext cx="3257326" cy="0"/>
          </a:xfrm>
          <a:prstGeom prst="line">
            <a:avLst/>
          </a:prstGeom>
          <a:ln w="9525" cmpd="sng">
            <a:solidFill>
              <a:srgbClr val="FF0000"/>
            </a:solidFill>
            <a:prstDash val="sys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5">
            <a:extLst>
              <a:ext uri="{FF2B5EF4-FFF2-40B4-BE49-F238E27FC236}">
                <a16:creationId xmlns:a16="http://schemas.microsoft.com/office/drawing/2014/main" id="{E8B1D285-4FB0-4E3B-B1F7-F545B81BCD12}"/>
              </a:ext>
            </a:extLst>
          </p:cNvPr>
          <p:cNvCxnSpPr/>
          <p:nvPr/>
        </p:nvCxnSpPr>
        <p:spPr>
          <a:xfrm>
            <a:off x="4129673" y="4470052"/>
            <a:ext cx="3488970" cy="0"/>
          </a:xfrm>
          <a:prstGeom prst="line">
            <a:avLst/>
          </a:prstGeom>
          <a:ln w="9525" cmpd="sng">
            <a:solidFill>
              <a:srgbClr val="FF0000"/>
            </a:solidFill>
            <a:prstDash val="sys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6">
            <a:extLst>
              <a:ext uri="{FF2B5EF4-FFF2-40B4-BE49-F238E27FC236}">
                <a16:creationId xmlns:a16="http://schemas.microsoft.com/office/drawing/2014/main" id="{5BEBFA74-FD36-4138-BA05-CD42B1046EB8}"/>
              </a:ext>
            </a:extLst>
          </p:cNvPr>
          <p:cNvCxnSpPr>
            <a:stCxn id="21" idx="5"/>
          </p:cNvCxnSpPr>
          <p:nvPr/>
        </p:nvCxnSpPr>
        <p:spPr>
          <a:xfrm>
            <a:off x="3646614" y="5394796"/>
            <a:ext cx="3972028" cy="31821"/>
          </a:xfrm>
          <a:prstGeom prst="line">
            <a:avLst/>
          </a:prstGeom>
          <a:ln w="9525" cmpd="sng">
            <a:solidFill>
              <a:srgbClr val="FF0000"/>
            </a:solidFill>
            <a:prstDash val="sys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그룹 50">
            <a:extLst>
              <a:ext uri="{FF2B5EF4-FFF2-40B4-BE49-F238E27FC236}">
                <a16:creationId xmlns:a16="http://schemas.microsoft.com/office/drawing/2014/main" id="{A7617913-0259-4D38-B6BF-84C1AB617B84}"/>
              </a:ext>
            </a:extLst>
          </p:cNvPr>
          <p:cNvGrpSpPr/>
          <p:nvPr/>
        </p:nvGrpSpPr>
        <p:grpSpPr>
          <a:xfrm>
            <a:off x="3168484" y="3203151"/>
            <a:ext cx="2256547" cy="2114072"/>
            <a:chOff x="5708365" y="2124044"/>
            <a:chExt cx="1249407" cy="1247184"/>
          </a:xfrm>
          <a:solidFill>
            <a:srgbClr val="C00000"/>
          </a:solidFill>
          <a:effectLst>
            <a:outerShdw dist="381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CA1C9F8B-C43E-4BD0-ABC1-98D710F52898}"/>
                </a:ext>
              </a:extLst>
            </p:cNvPr>
            <p:cNvSpPr>
              <a:spLocks/>
            </p:cNvSpPr>
            <p:nvPr/>
          </p:nvSpPr>
          <p:spPr bwMode="auto">
            <a:xfrm rot="18900000">
              <a:off x="5708365" y="2124044"/>
              <a:ext cx="1249407" cy="1247184"/>
            </a:xfrm>
            <a:custGeom>
              <a:avLst/>
              <a:gdLst>
                <a:gd name="T0" fmla="*/ 720 w 721"/>
                <a:gd name="T1" fmla="*/ 356 h 720"/>
                <a:gd name="T2" fmla="*/ 721 w 721"/>
                <a:gd name="T3" fmla="*/ 542 h 720"/>
                <a:gd name="T4" fmla="*/ 535 w 721"/>
                <a:gd name="T5" fmla="*/ 542 h 720"/>
                <a:gd name="T6" fmla="*/ 526 w 721"/>
                <a:gd name="T7" fmla="*/ 543 h 720"/>
                <a:gd name="T8" fmla="*/ 506 w 721"/>
                <a:gd name="T9" fmla="*/ 603 h 720"/>
                <a:gd name="T10" fmla="*/ 522 w 721"/>
                <a:gd name="T11" fmla="*/ 643 h 720"/>
                <a:gd name="T12" fmla="*/ 445 w 721"/>
                <a:gd name="T13" fmla="*/ 720 h 720"/>
                <a:gd name="T14" fmla="*/ 369 w 721"/>
                <a:gd name="T15" fmla="*/ 643 h 720"/>
                <a:gd name="T16" fmla="*/ 385 w 721"/>
                <a:gd name="T17" fmla="*/ 603 h 720"/>
                <a:gd name="T18" fmla="*/ 365 w 721"/>
                <a:gd name="T19" fmla="*/ 543 h 720"/>
                <a:gd name="T20" fmla="*/ 356 w 721"/>
                <a:gd name="T21" fmla="*/ 542 h 720"/>
                <a:gd name="T22" fmla="*/ 179 w 721"/>
                <a:gd name="T23" fmla="*/ 542 h 720"/>
                <a:gd name="T24" fmla="*/ 179 w 721"/>
                <a:gd name="T25" fmla="*/ 356 h 720"/>
                <a:gd name="T26" fmla="*/ 177 w 721"/>
                <a:gd name="T27" fmla="*/ 346 h 720"/>
                <a:gd name="T28" fmla="*/ 143 w 721"/>
                <a:gd name="T29" fmla="*/ 296 h 720"/>
                <a:gd name="T30" fmla="*/ 110 w 721"/>
                <a:gd name="T31" fmla="*/ 314 h 720"/>
                <a:gd name="T32" fmla="*/ 104 w 721"/>
                <a:gd name="T33" fmla="*/ 321 h 720"/>
                <a:gd name="T34" fmla="*/ 69 w 721"/>
                <a:gd name="T35" fmla="*/ 335 h 720"/>
                <a:gd name="T36" fmla="*/ 68 w 721"/>
                <a:gd name="T37" fmla="*/ 335 h 720"/>
                <a:gd name="T38" fmla="*/ 0 w 721"/>
                <a:gd name="T39" fmla="*/ 267 h 720"/>
                <a:gd name="T40" fmla="*/ 68 w 721"/>
                <a:gd name="T41" fmla="*/ 198 h 720"/>
                <a:gd name="T42" fmla="*/ 69 w 721"/>
                <a:gd name="T43" fmla="*/ 198 h 720"/>
                <a:gd name="T44" fmla="*/ 82 w 721"/>
                <a:gd name="T45" fmla="*/ 200 h 720"/>
                <a:gd name="T46" fmla="*/ 104 w 721"/>
                <a:gd name="T47" fmla="*/ 213 h 720"/>
                <a:gd name="T48" fmla="*/ 110 w 721"/>
                <a:gd name="T49" fmla="*/ 219 h 720"/>
                <a:gd name="T50" fmla="*/ 143 w 721"/>
                <a:gd name="T51" fmla="*/ 238 h 720"/>
                <a:gd name="T52" fmla="*/ 177 w 721"/>
                <a:gd name="T53" fmla="*/ 188 h 720"/>
                <a:gd name="T54" fmla="*/ 179 w 721"/>
                <a:gd name="T55" fmla="*/ 177 h 720"/>
                <a:gd name="T56" fmla="*/ 179 w 721"/>
                <a:gd name="T57" fmla="*/ 0 h 720"/>
                <a:gd name="T58" fmla="*/ 179 w 721"/>
                <a:gd name="T59" fmla="*/ 0 h 720"/>
                <a:gd name="T60" fmla="*/ 179 w 721"/>
                <a:gd name="T61" fmla="*/ 0 h 720"/>
                <a:gd name="T62" fmla="*/ 356 w 721"/>
                <a:gd name="T63" fmla="*/ 0 h 720"/>
                <a:gd name="T64" fmla="*/ 363 w 721"/>
                <a:gd name="T65" fmla="*/ 1 h 720"/>
                <a:gd name="T66" fmla="*/ 400 w 721"/>
                <a:gd name="T67" fmla="*/ 18 h 720"/>
                <a:gd name="T68" fmla="*/ 386 w 721"/>
                <a:gd name="T69" fmla="*/ 40 h 720"/>
                <a:gd name="T70" fmla="*/ 379 w 721"/>
                <a:gd name="T71" fmla="*/ 47 h 720"/>
                <a:gd name="T72" fmla="*/ 360 w 721"/>
                <a:gd name="T73" fmla="*/ 93 h 720"/>
                <a:gd name="T74" fmla="*/ 445 w 721"/>
                <a:gd name="T75" fmla="*/ 178 h 720"/>
                <a:gd name="T76" fmla="*/ 530 w 721"/>
                <a:gd name="T77" fmla="*/ 93 h 720"/>
                <a:gd name="T78" fmla="*/ 512 w 721"/>
                <a:gd name="T79" fmla="*/ 47 h 720"/>
                <a:gd name="T80" fmla="*/ 505 w 721"/>
                <a:gd name="T81" fmla="*/ 40 h 720"/>
                <a:gd name="T82" fmla="*/ 491 w 721"/>
                <a:gd name="T83" fmla="*/ 18 h 720"/>
                <a:gd name="T84" fmla="*/ 528 w 721"/>
                <a:gd name="T85" fmla="*/ 1 h 720"/>
                <a:gd name="T86" fmla="*/ 535 w 721"/>
                <a:gd name="T87" fmla="*/ 0 h 720"/>
                <a:gd name="T88" fmla="*/ 721 w 721"/>
                <a:gd name="T89" fmla="*/ 0 h 720"/>
                <a:gd name="T90" fmla="*/ 720 w 721"/>
                <a:gd name="T91" fmla="*/ 177 h 720"/>
                <a:gd name="T92" fmla="*/ 719 w 721"/>
                <a:gd name="T93" fmla="*/ 186 h 720"/>
                <a:gd name="T94" fmla="*/ 693 w 721"/>
                <a:gd name="T95" fmla="*/ 229 h 720"/>
                <a:gd name="T96" fmla="*/ 659 w 721"/>
                <a:gd name="T97" fmla="*/ 206 h 720"/>
                <a:gd name="T98" fmla="*/ 620 w 721"/>
                <a:gd name="T99" fmla="*/ 190 h 720"/>
                <a:gd name="T100" fmla="*/ 619 w 721"/>
                <a:gd name="T101" fmla="*/ 190 h 720"/>
                <a:gd name="T102" fmla="*/ 542 w 721"/>
                <a:gd name="T103" fmla="*/ 267 h 720"/>
                <a:gd name="T104" fmla="*/ 619 w 721"/>
                <a:gd name="T105" fmla="*/ 343 h 720"/>
                <a:gd name="T106" fmla="*/ 620 w 721"/>
                <a:gd name="T107" fmla="*/ 343 h 720"/>
                <a:gd name="T108" fmla="*/ 659 w 721"/>
                <a:gd name="T109" fmla="*/ 327 h 720"/>
                <a:gd name="T110" fmla="*/ 693 w 721"/>
                <a:gd name="T111" fmla="*/ 304 h 720"/>
                <a:gd name="T112" fmla="*/ 719 w 721"/>
                <a:gd name="T113" fmla="*/ 348 h 720"/>
                <a:gd name="T114" fmla="*/ 720 w 721"/>
                <a:gd name="T115" fmla="*/ 356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1" h="720">
                  <a:moveTo>
                    <a:pt x="720" y="356"/>
                  </a:moveTo>
                  <a:cubicBezTo>
                    <a:pt x="721" y="542"/>
                    <a:pt x="721" y="542"/>
                    <a:pt x="721" y="542"/>
                  </a:cubicBezTo>
                  <a:cubicBezTo>
                    <a:pt x="535" y="542"/>
                    <a:pt x="535" y="542"/>
                    <a:pt x="535" y="542"/>
                  </a:cubicBezTo>
                  <a:cubicBezTo>
                    <a:pt x="532" y="542"/>
                    <a:pt x="529" y="542"/>
                    <a:pt x="526" y="543"/>
                  </a:cubicBezTo>
                  <a:cubicBezTo>
                    <a:pt x="455" y="559"/>
                    <a:pt x="489" y="583"/>
                    <a:pt x="506" y="603"/>
                  </a:cubicBezTo>
                  <a:cubicBezTo>
                    <a:pt x="523" y="623"/>
                    <a:pt x="522" y="643"/>
                    <a:pt x="522" y="643"/>
                  </a:cubicBezTo>
                  <a:cubicBezTo>
                    <a:pt x="522" y="686"/>
                    <a:pt x="488" y="720"/>
                    <a:pt x="445" y="720"/>
                  </a:cubicBezTo>
                  <a:cubicBezTo>
                    <a:pt x="403" y="720"/>
                    <a:pt x="369" y="686"/>
                    <a:pt x="369" y="643"/>
                  </a:cubicBezTo>
                  <a:cubicBezTo>
                    <a:pt x="369" y="643"/>
                    <a:pt x="368" y="623"/>
                    <a:pt x="385" y="603"/>
                  </a:cubicBezTo>
                  <a:cubicBezTo>
                    <a:pt x="402" y="583"/>
                    <a:pt x="436" y="559"/>
                    <a:pt x="365" y="543"/>
                  </a:cubicBezTo>
                  <a:cubicBezTo>
                    <a:pt x="362" y="542"/>
                    <a:pt x="359" y="542"/>
                    <a:pt x="356" y="542"/>
                  </a:cubicBezTo>
                  <a:cubicBezTo>
                    <a:pt x="179" y="542"/>
                    <a:pt x="179" y="542"/>
                    <a:pt x="179" y="542"/>
                  </a:cubicBezTo>
                  <a:cubicBezTo>
                    <a:pt x="179" y="356"/>
                    <a:pt x="179" y="356"/>
                    <a:pt x="179" y="356"/>
                  </a:cubicBezTo>
                  <a:cubicBezTo>
                    <a:pt x="179" y="353"/>
                    <a:pt x="178" y="349"/>
                    <a:pt x="177" y="346"/>
                  </a:cubicBezTo>
                  <a:cubicBezTo>
                    <a:pt x="172" y="322"/>
                    <a:pt x="163" y="296"/>
                    <a:pt x="143" y="296"/>
                  </a:cubicBezTo>
                  <a:cubicBezTo>
                    <a:pt x="131" y="296"/>
                    <a:pt x="120" y="305"/>
                    <a:pt x="110" y="314"/>
                  </a:cubicBezTo>
                  <a:cubicBezTo>
                    <a:pt x="108" y="317"/>
                    <a:pt x="106" y="319"/>
                    <a:pt x="104" y="321"/>
                  </a:cubicBezTo>
                  <a:cubicBezTo>
                    <a:pt x="88" y="334"/>
                    <a:pt x="72" y="335"/>
                    <a:pt x="69" y="335"/>
                  </a:cubicBezTo>
                  <a:cubicBezTo>
                    <a:pt x="68" y="335"/>
                    <a:pt x="68" y="335"/>
                    <a:pt x="68" y="335"/>
                  </a:cubicBezTo>
                  <a:cubicBezTo>
                    <a:pt x="31" y="335"/>
                    <a:pt x="0" y="304"/>
                    <a:pt x="0" y="267"/>
                  </a:cubicBezTo>
                  <a:cubicBezTo>
                    <a:pt x="0" y="229"/>
                    <a:pt x="31" y="198"/>
                    <a:pt x="68" y="198"/>
                  </a:cubicBezTo>
                  <a:cubicBezTo>
                    <a:pt x="69" y="198"/>
                    <a:pt x="69" y="198"/>
                    <a:pt x="69" y="198"/>
                  </a:cubicBezTo>
                  <a:cubicBezTo>
                    <a:pt x="71" y="198"/>
                    <a:pt x="75" y="199"/>
                    <a:pt x="82" y="200"/>
                  </a:cubicBezTo>
                  <a:cubicBezTo>
                    <a:pt x="88" y="202"/>
                    <a:pt x="96" y="206"/>
                    <a:pt x="104" y="213"/>
                  </a:cubicBezTo>
                  <a:cubicBezTo>
                    <a:pt x="106" y="215"/>
                    <a:pt x="108" y="217"/>
                    <a:pt x="110" y="219"/>
                  </a:cubicBezTo>
                  <a:cubicBezTo>
                    <a:pt x="120" y="228"/>
                    <a:pt x="131" y="238"/>
                    <a:pt x="143" y="238"/>
                  </a:cubicBezTo>
                  <a:cubicBezTo>
                    <a:pt x="163" y="238"/>
                    <a:pt x="172" y="211"/>
                    <a:pt x="177" y="188"/>
                  </a:cubicBezTo>
                  <a:cubicBezTo>
                    <a:pt x="178" y="184"/>
                    <a:pt x="179" y="181"/>
                    <a:pt x="179" y="177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358" y="0"/>
                    <a:pt x="360" y="0"/>
                    <a:pt x="363" y="1"/>
                  </a:cubicBezTo>
                  <a:cubicBezTo>
                    <a:pt x="394" y="8"/>
                    <a:pt x="399" y="16"/>
                    <a:pt x="400" y="18"/>
                  </a:cubicBezTo>
                  <a:cubicBezTo>
                    <a:pt x="401" y="23"/>
                    <a:pt x="392" y="33"/>
                    <a:pt x="386" y="40"/>
                  </a:cubicBezTo>
                  <a:cubicBezTo>
                    <a:pt x="383" y="42"/>
                    <a:pt x="381" y="45"/>
                    <a:pt x="379" y="47"/>
                  </a:cubicBezTo>
                  <a:cubicBezTo>
                    <a:pt x="360" y="69"/>
                    <a:pt x="360" y="90"/>
                    <a:pt x="360" y="93"/>
                  </a:cubicBezTo>
                  <a:cubicBezTo>
                    <a:pt x="360" y="140"/>
                    <a:pt x="399" y="178"/>
                    <a:pt x="445" y="178"/>
                  </a:cubicBezTo>
                  <a:cubicBezTo>
                    <a:pt x="492" y="178"/>
                    <a:pt x="530" y="140"/>
                    <a:pt x="530" y="93"/>
                  </a:cubicBezTo>
                  <a:cubicBezTo>
                    <a:pt x="530" y="90"/>
                    <a:pt x="531" y="68"/>
                    <a:pt x="512" y="47"/>
                  </a:cubicBezTo>
                  <a:cubicBezTo>
                    <a:pt x="510" y="45"/>
                    <a:pt x="508" y="42"/>
                    <a:pt x="505" y="40"/>
                  </a:cubicBezTo>
                  <a:cubicBezTo>
                    <a:pt x="499" y="33"/>
                    <a:pt x="490" y="23"/>
                    <a:pt x="491" y="18"/>
                  </a:cubicBezTo>
                  <a:cubicBezTo>
                    <a:pt x="492" y="16"/>
                    <a:pt x="497" y="8"/>
                    <a:pt x="528" y="1"/>
                  </a:cubicBezTo>
                  <a:cubicBezTo>
                    <a:pt x="530" y="0"/>
                    <a:pt x="533" y="0"/>
                    <a:pt x="535" y="0"/>
                  </a:cubicBezTo>
                  <a:cubicBezTo>
                    <a:pt x="721" y="0"/>
                    <a:pt x="721" y="0"/>
                    <a:pt x="721" y="0"/>
                  </a:cubicBezTo>
                  <a:cubicBezTo>
                    <a:pt x="720" y="177"/>
                    <a:pt x="720" y="177"/>
                    <a:pt x="720" y="177"/>
                  </a:cubicBezTo>
                  <a:cubicBezTo>
                    <a:pt x="720" y="180"/>
                    <a:pt x="720" y="183"/>
                    <a:pt x="719" y="186"/>
                  </a:cubicBezTo>
                  <a:cubicBezTo>
                    <a:pt x="712" y="219"/>
                    <a:pt x="703" y="229"/>
                    <a:pt x="693" y="229"/>
                  </a:cubicBezTo>
                  <a:cubicBezTo>
                    <a:pt x="682" y="229"/>
                    <a:pt x="670" y="215"/>
                    <a:pt x="659" y="206"/>
                  </a:cubicBezTo>
                  <a:cubicBezTo>
                    <a:pt x="642" y="191"/>
                    <a:pt x="624" y="190"/>
                    <a:pt x="620" y="190"/>
                  </a:cubicBezTo>
                  <a:cubicBezTo>
                    <a:pt x="619" y="190"/>
                    <a:pt x="619" y="190"/>
                    <a:pt x="619" y="190"/>
                  </a:cubicBezTo>
                  <a:cubicBezTo>
                    <a:pt x="576" y="190"/>
                    <a:pt x="542" y="224"/>
                    <a:pt x="542" y="267"/>
                  </a:cubicBezTo>
                  <a:cubicBezTo>
                    <a:pt x="542" y="309"/>
                    <a:pt x="576" y="343"/>
                    <a:pt x="619" y="343"/>
                  </a:cubicBezTo>
                  <a:cubicBezTo>
                    <a:pt x="619" y="343"/>
                    <a:pt x="619" y="343"/>
                    <a:pt x="620" y="343"/>
                  </a:cubicBezTo>
                  <a:cubicBezTo>
                    <a:pt x="623" y="343"/>
                    <a:pt x="641" y="342"/>
                    <a:pt x="659" y="327"/>
                  </a:cubicBezTo>
                  <a:cubicBezTo>
                    <a:pt x="670" y="318"/>
                    <a:pt x="682" y="304"/>
                    <a:pt x="693" y="304"/>
                  </a:cubicBezTo>
                  <a:cubicBezTo>
                    <a:pt x="703" y="304"/>
                    <a:pt x="712" y="314"/>
                    <a:pt x="719" y="348"/>
                  </a:cubicBezTo>
                  <a:cubicBezTo>
                    <a:pt x="720" y="350"/>
                    <a:pt x="720" y="353"/>
                    <a:pt x="720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9">
              <a:extLst>
                <a:ext uri="{FF2B5EF4-FFF2-40B4-BE49-F238E27FC236}">
                  <a16:creationId xmlns:a16="http://schemas.microsoft.com/office/drawing/2014/main" id="{58F7FF77-1D43-4F7D-BE9A-E2886D949F32}"/>
                </a:ext>
              </a:extLst>
            </p:cNvPr>
            <p:cNvSpPr txBox="1">
              <a:spLocks/>
            </p:cNvSpPr>
            <p:nvPr/>
          </p:nvSpPr>
          <p:spPr>
            <a:xfrm>
              <a:off x="5815803" y="2490909"/>
              <a:ext cx="1034530" cy="3802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lvl="0" algn="ctr"/>
              <a:r>
                <a:rPr lang="en-US" altLang="ko-KR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그룹 51">
            <a:extLst>
              <a:ext uri="{FF2B5EF4-FFF2-40B4-BE49-F238E27FC236}">
                <a16:creationId xmlns:a16="http://schemas.microsoft.com/office/drawing/2014/main" id="{A9D2C0BF-9F56-4F0E-9207-9D657C72E499}"/>
              </a:ext>
            </a:extLst>
          </p:cNvPr>
          <p:cNvGrpSpPr/>
          <p:nvPr/>
        </p:nvGrpSpPr>
        <p:grpSpPr>
          <a:xfrm>
            <a:off x="1561095" y="4055438"/>
            <a:ext cx="2252531" cy="2114072"/>
            <a:chOff x="4807148" y="2590929"/>
            <a:chExt cx="1247184" cy="1247184"/>
          </a:xfrm>
          <a:solidFill>
            <a:srgbClr val="F91515"/>
          </a:solidFill>
          <a:effectLst>
            <a:outerShdw dist="381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4314EF05-81DA-4EFE-9B15-BE4579926900}"/>
                </a:ext>
              </a:extLst>
            </p:cNvPr>
            <p:cNvSpPr>
              <a:spLocks/>
            </p:cNvSpPr>
            <p:nvPr/>
          </p:nvSpPr>
          <p:spPr bwMode="auto">
            <a:xfrm rot="18900000">
              <a:off x="4807148" y="2590929"/>
              <a:ext cx="1247184" cy="1247184"/>
            </a:xfrm>
            <a:custGeom>
              <a:avLst/>
              <a:gdLst>
                <a:gd name="T0" fmla="*/ 720 w 720"/>
                <a:gd name="T1" fmla="*/ 534 h 720"/>
                <a:gd name="T2" fmla="*/ 720 w 720"/>
                <a:gd name="T3" fmla="*/ 720 h 720"/>
                <a:gd name="T4" fmla="*/ 720 w 720"/>
                <a:gd name="T5" fmla="*/ 720 h 720"/>
                <a:gd name="T6" fmla="*/ 543 w 720"/>
                <a:gd name="T7" fmla="*/ 720 h 720"/>
                <a:gd name="T8" fmla="*/ 534 w 720"/>
                <a:gd name="T9" fmla="*/ 719 h 720"/>
                <a:gd name="T10" fmla="*/ 513 w 720"/>
                <a:gd name="T11" fmla="*/ 659 h 720"/>
                <a:gd name="T12" fmla="*/ 530 w 720"/>
                <a:gd name="T13" fmla="*/ 618 h 720"/>
                <a:gd name="T14" fmla="*/ 453 w 720"/>
                <a:gd name="T15" fmla="*/ 541 h 720"/>
                <a:gd name="T16" fmla="*/ 376 w 720"/>
                <a:gd name="T17" fmla="*/ 618 h 720"/>
                <a:gd name="T18" fmla="*/ 393 w 720"/>
                <a:gd name="T19" fmla="*/ 659 h 720"/>
                <a:gd name="T20" fmla="*/ 372 w 720"/>
                <a:gd name="T21" fmla="*/ 719 h 720"/>
                <a:gd name="T22" fmla="*/ 363 w 720"/>
                <a:gd name="T23" fmla="*/ 720 h 720"/>
                <a:gd name="T24" fmla="*/ 178 w 720"/>
                <a:gd name="T25" fmla="*/ 720 h 720"/>
                <a:gd name="T26" fmla="*/ 178 w 720"/>
                <a:gd name="T27" fmla="*/ 534 h 720"/>
                <a:gd name="T28" fmla="*/ 177 w 720"/>
                <a:gd name="T29" fmla="*/ 526 h 720"/>
                <a:gd name="T30" fmla="*/ 150 w 720"/>
                <a:gd name="T31" fmla="*/ 482 h 720"/>
                <a:gd name="T32" fmla="*/ 117 w 720"/>
                <a:gd name="T33" fmla="*/ 505 h 720"/>
                <a:gd name="T34" fmla="*/ 77 w 720"/>
                <a:gd name="T35" fmla="*/ 521 h 720"/>
                <a:gd name="T36" fmla="*/ 76 w 720"/>
                <a:gd name="T37" fmla="*/ 521 h 720"/>
                <a:gd name="T38" fmla="*/ 0 w 720"/>
                <a:gd name="T39" fmla="*/ 445 h 720"/>
                <a:gd name="T40" fmla="*/ 76 w 720"/>
                <a:gd name="T41" fmla="*/ 368 h 720"/>
                <a:gd name="T42" fmla="*/ 77 w 720"/>
                <a:gd name="T43" fmla="*/ 368 h 720"/>
                <a:gd name="T44" fmla="*/ 117 w 720"/>
                <a:gd name="T45" fmla="*/ 384 h 720"/>
                <a:gd name="T46" fmla="*/ 150 w 720"/>
                <a:gd name="T47" fmla="*/ 407 h 720"/>
                <a:gd name="T48" fmla="*/ 177 w 720"/>
                <a:gd name="T49" fmla="*/ 364 h 720"/>
                <a:gd name="T50" fmla="*/ 178 w 720"/>
                <a:gd name="T51" fmla="*/ 355 h 720"/>
                <a:gd name="T52" fmla="*/ 178 w 720"/>
                <a:gd name="T53" fmla="*/ 178 h 720"/>
                <a:gd name="T54" fmla="*/ 363 w 720"/>
                <a:gd name="T55" fmla="*/ 178 h 720"/>
                <a:gd name="T56" fmla="*/ 374 w 720"/>
                <a:gd name="T57" fmla="*/ 177 h 720"/>
                <a:gd name="T58" fmla="*/ 423 w 720"/>
                <a:gd name="T59" fmla="*/ 148 h 720"/>
                <a:gd name="T60" fmla="*/ 405 w 720"/>
                <a:gd name="T61" fmla="*/ 110 h 720"/>
                <a:gd name="T62" fmla="*/ 399 w 720"/>
                <a:gd name="T63" fmla="*/ 103 h 720"/>
                <a:gd name="T64" fmla="*/ 385 w 720"/>
                <a:gd name="T65" fmla="*/ 68 h 720"/>
                <a:gd name="T66" fmla="*/ 453 w 720"/>
                <a:gd name="T67" fmla="*/ 0 h 720"/>
                <a:gd name="T68" fmla="*/ 521 w 720"/>
                <a:gd name="T69" fmla="*/ 68 h 720"/>
                <a:gd name="T70" fmla="*/ 521 w 720"/>
                <a:gd name="T71" fmla="*/ 68 h 720"/>
                <a:gd name="T72" fmla="*/ 507 w 720"/>
                <a:gd name="T73" fmla="*/ 103 h 720"/>
                <a:gd name="T74" fmla="*/ 501 w 720"/>
                <a:gd name="T75" fmla="*/ 110 h 720"/>
                <a:gd name="T76" fmla="*/ 483 w 720"/>
                <a:gd name="T77" fmla="*/ 148 h 720"/>
                <a:gd name="T78" fmla="*/ 532 w 720"/>
                <a:gd name="T79" fmla="*/ 177 h 720"/>
                <a:gd name="T80" fmla="*/ 543 w 720"/>
                <a:gd name="T81" fmla="*/ 178 h 720"/>
                <a:gd name="T82" fmla="*/ 720 w 720"/>
                <a:gd name="T83" fmla="*/ 178 h 720"/>
                <a:gd name="T84" fmla="*/ 720 w 720"/>
                <a:gd name="T85" fmla="*/ 355 h 720"/>
                <a:gd name="T86" fmla="*/ 719 w 720"/>
                <a:gd name="T87" fmla="*/ 362 h 720"/>
                <a:gd name="T88" fmla="*/ 701 w 720"/>
                <a:gd name="T89" fmla="*/ 399 h 720"/>
                <a:gd name="T90" fmla="*/ 680 w 720"/>
                <a:gd name="T91" fmla="*/ 385 h 720"/>
                <a:gd name="T92" fmla="*/ 672 w 720"/>
                <a:gd name="T93" fmla="*/ 378 h 720"/>
                <a:gd name="T94" fmla="*/ 627 w 720"/>
                <a:gd name="T95" fmla="*/ 360 h 720"/>
                <a:gd name="T96" fmla="*/ 626 w 720"/>
                <a:gd name="T97" fmla="*/ 360 h 720"/>
                <a:gd name="T98" fmla="*/ 541 w 720"/>
                <a:gd name="T99" fmla="*/ 445 h 720"/>
                <a:gd name="T100" fmla="*/ 626 w 720"/>
                <a:gd name="T101" fmla="*/ 530 h 720"/>
                <a:gd name="T102" fmla="*/ 627 w 720"/>
                <a:gd name="T103" fmla="*/ 530 h 720"/>
                <a:gd name="T104" fmla="*/ 673 w 720"/>
                <a:gd name="T105" fmla="*/ 511 h 720"/>
                <a:gd name="T106" fmla="*/ 680 w 720"/>
                <a:gd name="T107" fmla="*/ 505 h 720"/>
                <a:gd name="T108" fmla="*/ 701 w 720"/>
                <a:gd name="T109" fmla="*/ 490 h 720"/>
                <a:gd name="T110" fmla="*/ 719 w 720"/>
                <a:gd name="T111" fmla="*/ 527 h 720"/>
                <a:gd name="T112" fmla="*/ 720 w 720"/>
                <a:gd name="T113" fmla="*/ 534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20" h="720">
                  <a:moveTo>
                    <a:pt x="720" y="534"/>
                  </a:moveTo>
                  <a:cubicBezTo>
                    <a:pt x="720" y="720"/>
                    <a:pt x="720" y="720"/>
                    <a:pt x="720" y="720"/>
                  </a:cubicBezTo>
                  <a:cubicBezTo>
                    <a:pt x="720" y="720"/>
                    <a:pt x="720" y="720"/>
                    <a:pt x="720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0" y="720"/>
                    <a:pt x="537" y="719"/>
                    <a:pt x="534" y="719"/>
                  </a:cubicBezTo>
                  <a:cubicBezTo>
                    <a:pt x="463" y="702"/>
                    <a:pt x="496" y="678"/>
                    <a:pt x="513" y="659"/>
                  </a:cubicBezTo>
                  <a:cubicBezTo>
                    <a:pt x="531" y="639"/>
                    <a:pt x="530" y="618"/>
                    <a:pt x="530" y="618"/>
                  </a:cubicBezTo>
                  <a:cubicBezTo>
                    <a:pt x="530" y="576"/>
                    <a:pt x="495" y="541"/>
                    <a:pt x="453" y="541"/>
                  </a:cubicBezTo>
                  <a:cubicBezTo>
                    <a:pt x="411" y="541"/>
                    <a:pt x="376" y="576"/>
                    <a:pt x="376" y="618"/>
                  </a:cubicBezTo>
                  <a:cubicBezTo>
                    <a:pt x="376" y="618"/>
                    <a:pt x="375" y="639"/>
                    <a:pt x="393" y="659"/>
                  </a:cubicBezTo>
                  <a:cubicBezTo>
                    <a:pt x="410" y="678"/>
                    <a:pt x="444" y="702"/>
                    <a:pt x="372" y="719"/>
                  </a:cubicBezTo>
                  <a:cubicBezTo>
                    <a:pt x="369" y="719"/>
                    <a:pt x="366" y="720"/>
                    <a:pt x="363" y="720"/>
                  </a:cubicBezTo>
                  <a:cubicBezTo>
                    <a:pt x="178" y="720"/>
                    <a:pt x="178" y="720"/>
                    <a:pt x="178" y="720"/>
                  </a:cubicBezTo>
                  <a:cubicBezTo>
                    <a:pt x="178" y="534"/>
                    <a:pt x="178" y="534"/>
                    <a:pt x="178" y="534"/>
                  </a:cubicBezTo>
                  <a:cubicBezTo>
                    <a:pt x="178" y="531"/>
                    <a:pt x="178" y="528"/>
                    <a:pt x="177" y="526"/>
                  </a:cubicBezTo>
                  <a:cubicBezTo>
                    <a:pt x="169" y="492"/>
                    <a:pt x="160" y="482"/>
                    <a:pt x="150" y="482"/>
                  </a:cubicBezTo>
                  <a:cubicBezTo>
                    <a:pt x="139" y="482"/>
                    <a:pt x="127" y="496"/>
                    <a:pt x="117" y="505"/>
                  </a:cubicBezTo>
                  <a:cubicBezTo>
                    <a:pt x="99" y="520"/>
                    <a:pt x="81" y="521"/>
                    <a:pt x="77" y="521"/>
                  </a:cubicBezTo>
                  <a:cubicBezTo>
                    <a:pt x="77" y="521"/>
                    <a:pt x="76" y="521"/>
                    <a:pt x="76" y="521"/>
                  </a:cubicBezTo>
                  <a:cubicBezTo>
                    <a:pt x="34" y="521"/>
                    <a:pt x="0" y="487"/>
                    <a:pt x="0" y="445"/>
                  </a:cubicBezTo>
                  <a:cubicBezTo>
                    <a:pt x="0" y="402"/>
                    <a:pt x="34" y="368"/>
                    <a:pt x="76" y="368"/>
                  </a:cubicBezTo>
                  <a:cubicBezTo>
                    <a:pt x="76" y="368"/>
                    <a:pt x="76" y="368"/>
                    <a:pt x="77" y="368"/>
                  </a:cubicBezTo>
                  <a:cubicBezTo>
                    <a:pt x="81" y="368"/>
                    <a:pt x="99" y="369"/>
                    <a:pt x="117" y="384"/>
                  </a:cubicBezTo>
                  <a:cubicBezTo>
                    <a:pt x="127" y="393"/>
                    <a:pt x="139" y="407"/>
                    <a:pt x="150" y="407"/>
                  </a:cubicBezTo>
                  <a:cubicBezTo>
                    <a:pt x="160" y="407"/>
                    <a:pt x="169" y="397"/>
                    <a:pt x="177" y="364"/>
                  </a:cubicBezTo>
                  <a:cubicBezTo>
                    <a:pt x="178" y="361"/>
                    <a:pt x="178" y="358"/>
                    <a:pt x="178" y="355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363" y="178"/>
                    <a:pt x="363" y="178"/>
                    <a:pt x="363" y="178"/>
                  </a:cubicBezTo>
                  <a:cubicBezTo>
                    <a:pt x="367" y="178"/>
                    <a:pt x="371" y="177"/>
                    <a:pt x="374" y="177"/>
                  </a:cubicBezTo>
                  <a:cubicBezTo>
                    <a:pt x="404" y="170"/>
                    <a:pt x="419" y="161"/>
                    <a:pt x="423" y="148"/>
                  </a:cubicBezTo>
                  <a:cubicBezTo>
                    <a:pt x="428" y="134"/>
                    <a:pt x="416" y="121"/>
                    <a:pt x="405" y="110"/>
                  </a:cubicBezTo>
                  <a:cubicBezTo>
                    <a:pt x="403" y="107"/>
                    <a:pt x="401" y="105"/>
                    <a:pt x="399" y="103"/>
                  </a:cubicBezTo>
                  <a:cubicBezTo>
                    <a:pt x="384" y="86"/>
                    <a:pt x="385" y="69"/>
                    <a:pt x="385" y="68"/>
                  </a:cubicBezTo>
                  <a:cubicBezTo>
                    <a:pt x="385" y="30"/>
                    <a:pt x="415" y="0"/>
                    <a:pt x="453" y="0"/>
                  </a:cubicBezTo>
                  <a:cubicBezTo>
                    <a:pt x="491" y="0"/>
                    <a:pt x="521" y="30"/>
                    <a:pt x="521" y="68"/>
                  </a:cubicBezTo>
                  <a:cubicBezTo>
                    <a:pt x="521" y="68"/>
                    <a:pt x="521" y="68"/>
                    <a:pt x="521" y="68"/>
                  </a:cubicBezTo>
                  <a:cubicBezTo>
                    <a:pt x="521" y="69"/>
                    <a:pt x="522" y="86"/>
                    <a:pt x="507" y="103"/>
                  </a:cubicBezTo>
                  <a:cubicBezTo>
                    <a:pt x="505" y="105"/>
                    <a:pt x="503" y="107"/>
                    <a:pt x="501" y="110"/>
                  </a:cubicBezTo>
                  <a:cubicBezTo>
                    <a:pt x="490" y="121"/>
                    <a:pt x="479" y="134"/>
                    <a:pt x="483" y="148"/>
                  </a:cubicBezTo>
                  <a:cubicBezTo>
                    <a:pt x="487" y="161"/>
                    <a:pt x="502" y="170"/>
                    <a:pt x="532" y="177"/>
                  </a:cubicBezTo>
                  <a:cubicBezTo>
                    <a:pt x="536" y="177"/>
                    <a:pt x="539" y="178"/>
                    <a:pt x="543" y="178"/>
                  </a:cubicBezTo>
                  <a:cubicBezTo>
                    <a:pt x="720" y="178"/>
                    <a:pt x="720" y="178"/>
                    <a:pt x="720" y="178"/>
                  </a:cubicBezTo>
                  <a:cubicBezTo>
                    <a:pt x="720" y="355"/>
                    <a:pt x="720" y="355"/>
                    <a:pt x="720" y="355"/>
                  </a:cubicBezTo>
                  <a:cubicBezTo>
                    <a:pt x="720" y="357"/>
                    <a:pt x="720" y="360"/>
                    <a:pt x="719" y="362"/>
                  </a:cubicBezTo>
                  <a:cubicBezTo>
                    <a:pt x="711" y="396"/>
                    <a:pt x="703" y="399"/>
                    <a:pt x="701" y="399"/>
                  </a:cubicBezTo>
                  <a:cubicBezTo>
                    <a:pt x="695" y="399"/>
                    <a:pt x="687" y="391"/>
                    <a:pt x="680" y="385"/>
                  </a:cubicBezTo>
                  <a:cubicBezTo>
                    <a:pt x="677" y="382"/>
                    <a:pt x="675" y="380"/>
                    <a:pt x="672" y="378"/>
                  </a:cubicBezTo>
                  <a:cubicBezTo>
                    <a:pt x="653" y="361"/>
                    <a:pt x="633" y="360"/>
                    <a:pt x="627" y="360"/>
                  </a:cubicBezTo>
                  <a:cubicBezTo>
                    <a:pt x="626" y="360"/>
                    <a:pt x="626" y="360"/>
                    <a:pt x="626" y="360"/>
                  </a:cubicBezTo>
                  <a:cubicBezTo>
                    <a:pt x="580" y="360"/>
                    <a:pt x="541" y="398"/>
                    <a:pt x="541" y="445"/>
                  </a:cubicBezTo>
                  <a:cubicBezTo>
                    <a:pt x="541" y="491"/>
                    <a:pt x="580" y="530"/>
                    <a:pt x="626" y="530"/>
                  </a:cubicBezTo>
                  <a:cubicBezTo>
                    <a:pt x="627" y="530"/>
                    <a:pt x="627" y="530"/>
                    <a:pt x="627" y="530"/>
                  </a:cubicBezTo>
                  <a:cubicBezTo>
                    <a:pt x="633" y="530"/>
                    <a:pt x="653" y="528"/>
                    <a:pt x="673" y="511"/>
                  </a:cubicBezTo>
                  <a:cubicBezTo>
                    <a:pt x="675" y="509"/>
                    <a:pt x="677" y="507"/>
                    <a:pt x="680" y="505"/>
                  </a:cubicBezTo>
                  <a:cubicBezTo>
                    <a:pt x="687" y="498"/>
                    <a:pt x="695" y="490"/>
                    <a:pt x="701" y="490"/>
                  </a:cubicBezTo>
                  <a:cubicBezTo>
                    <a:pt x="703" y="490"/>
                    <a:pt x="711" y="493"/>
                    <a:pt x="719" y="527"/>
                  </a:cubicBezTo>
                  <a:cubicBezTo>
                    <a:pt x="720" y="530"/>
                    <a:pt x="720" y="532"/>
                    <a:pt x="720" y="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12">
              <a:extLst>
                <a:ext uri="{FF2B5EF4-FFF2-40B4-BE49-F238E27FC236}">
                  <a16:creationId xmlns:a16="http://schemas.microsoft.com/office/drawing/2014/main" id="{754ADEF0-FA81-4EA0-B4EA-6F2D7E1FF0D7}"/>
                </a:ext>
              </a:extLst>
            </p:cNvPr>
            <p:cNvSpPr txBox="1">
              <a:spLocks/>
            </p:cNvSpPr>
            <p:nvPr/>
          </p:nvSpPr>
          <p:spPr>
            <a:xfrm>
              <a:off x="4961175" y="2960128"/>
              <a:ext cx="1034530" cy="3802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lvl="0" algn="ctr"/>
              <a:r>
                <a:rPr lang="en-US" altLang="ko-KR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3" name="그룹 52">
            <a:extLst>
              <a:ext uri="{FF2B5EF4-FFF2-40B4-BE49-F238E27FC236}">
                <a16:creationId xmlns:a16="http://schemas.microsoft.com/office/drawing/2014/main" id="{7A622DCE-DA91-4793-BD7C-5C9DF7F20685}"/>
              </a:ext>
            </a:extLst>
          </p:cNvPr>
          <p:cNvGrpSpPr/>
          <p:nvPr/>
        </p:nvGrpSpPr>
        <p:grpSpPr>
          <a:xfrm>
            <a:off x="2409848" y="1652013"/>
            <a:ext cx="2252531" cy="2114072"/>
            <a:chOff x="5243378" y="1220931"/>
            <a:chExt cx="1247184" cy="1247184"/>
          </a:xfrm>
          <a:solidFill>
            <a:srgbClr val="FF0000"/>
          </a:solidFill>
          <a:effectLst>
            <a:outerShdw dist="381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45EC0896-A202-4080-A565-7192628EE6F1}"/>
                </a:ext>
              </a:extLst>
            </p:cNvPr>
            <p:cNvSpPr>
              <a:spLocks/>
            </p:cNvSpPr>
            <p:nvPr/>
          </p:nvSpPr>
          <p:spPr bwMode="auto">
            <a:xfrm rot="18900000">
              <a:off x="5243378" y="1220931"/>
              <a:ext cx="1247184" cy="1247184"/>
            </a:xfrm>
            <a:custGeom>
              <a:avLst/>
              <a:gdLst>
                <a:gd name="T0" fmla="*/ 720 w 720"/>
                <a:gd name="T1" fmla="*/ 275 h 720"/>
                <a:gd name="T2" fmla="*/ 643 w 720"/>
                <a:gd name="T3" fmla="*/ 352 h 720"/>
                <a:gd name="T4" fmla="*/ 643 w 720"/>
                <a:gd name="T5" fmla="*/ 352 h 720"/>
                <a:gd name="T6" fmla="*/ 603 w 720"/>
                <a:gd name="T7" fmla="*/ 336 h 720"/>
                <a:gd name="T8" fmla="*/ 569 w 720"/>
                <a:gd name="T9" fmla="*/ 313 h 720"/>
                <a:gd name="T10" fmla="*/ 543 w 720"/>
                <a:gd name="T11" fmla="*/ 356 h 720"/>
                <a:gd name="T12" fmla="*/ 542 w 720"/>
                <a:gd name="T13" fmla="*/ 365 h 720"/>
                <a:gd name="T14" fmla="*/ 542 w 720"/>
                <a:gd name="T15" fmla="*/ 542 h 720"/>
                <a:gd name="T16" fmla="*/ 542 w 720"/>
                <a:gd name="T17" fmla="*/ 542 h 720"/>
                <a:gd name="T18" fmla="*/ 356 w 720"/>
                <a:gd name="T19" fmla="*/ 542 h 720"/>
                <a:gd name="T20" fmla="*/ 345 w 720"/>
                <a:gd name="T21" fmla="*/ 543 h 720"/>
                <a:gd name="T22" fmla="*/ 296 w 720"/>
                <a:gd name="T23" fmla="*/ 572 h 720"/>
                <a:gd name="T24" fmla="*/ 314 w 720"/>
                <a:gd name="T25" fmla="*/ 610 h 720"/>
                <a:gd name="T26" fmla="*/ 320 w 720"/>
                <a:gd name="T27" fmla="*/ 617 h 720"/>
                <a:gd name="T28" fmla="*/ 335 w 720"/>
                <a:gd name="T29" fmla="*/ 652 h 720"/>
                <a:gd name="T30" fmla="*/ 266 w 720"/>
                <a:gd name="T31" fmla="*/ 720 h 720"/>
                <a:gd name="T32" fmla="*/ 198 w 720"/>
                <a:gd name="T33" fmla="*/ 652 h 720"/>
                <a:gd name="T34" fmla="*/ 198 w 720"/>
                <a:gd name="T35" fmla="*/ 652 h 720"/>
                <a:gd name="T36" fmla="*/ 212 w 720"/>
                <a:gd name="T37" fmla="*/ 617 h 720"/>
                <a:gd name="T38" fmla="*/ 219 w 720"/>
                <a:gd name="T39" fmla="*/ 610 h 720"/>
                <a:gd name="T40" fmla="*/ 237 w 720"/>
                <a:gd name="T41" fmla="*/ 572 h 720"/>
                <a:gd name="T42" fmla="*/ 187 w 720"/>
                <a:gd name="T43" fmla="*/ 543 h 720"/>
                <a:gd name="T44" fmla="*/ 177 w 720"/>
                <a:gd name="T45" fmla="*/ 542 h 720"/>
                <a:gd name="T46" fmla="*/ 0 w 720"/>
                <a:gd name="T47" fmla="*/ 542 h 720"/>
                <a:gd name="T48" fmla="*/ 0 w 720"/>
                <a:gd name="T49" fmla="*/ 365 h 720"/>
                <a:gd name="T50" fmla="*/ 1 w 720"/>
                <a:gd name="T51" fmla="*/ 358 h 720"/>
                <a:gd name="T52" fmla="*/ 19 w 720"/>
                <a:gd name="T53" fmla="*/ 321 h 720"/>
                <a:gd name="T54" fmla="*/ 40 w 720"/>
                <a:gd name="T55" fmla="*/ 335 h 720"/>
                <a:gd name="T56" fmla="*/ 47 w 720"/>
                <a:gd name="T57" fmla="*/ 342 h 720"/>
                <a:gd name="T58" fmla="*/ 92 w 720"/>
                <a:gd name="T59" fmla="*/ 360 h 720"/>
                <a:gd name="T60" fmla="*/ 93 w 720"/>
                <a:gd name="T61" fmla="*/ 360 h 720"/>
                <a:gd name="T62" fmla="*/ 178 w 720"/>
                <a:gd name="T63" fmla="*/ 275 h 720"/>
                <a:gd name="T64" fmla="*/ 93 w 720"/>
                <a:gd name="T65" fmla="*/ 190 h 720"/>
                <a:gd name="T66" fmla="*/ 92 w 720"/>
                <a:gd name="T67" fmla="*/ 190 h 720"/>
                <a:gd name="T68" fmla="*/ 47 w 720"/>
                <a:gd name="T69" fmla="*/ 209 h 720"/>
                <a:gd name="T70" fmla="*/ 40 w 720"/>
                <a:gd name="T71" fmla="*/ 215 h 720"/>
                <a:gd name="T72" fmla="*/ 19 w 720"/>
                <a:gd name="T73" fmla="*/ 230 h 720"/>
                <a:gd name="T74" fmla="*/ 1 w 720"/>
                <a:gd name="T75" fmla="*/ 193 h 720"/>
                <a:gd name="T76" fmla="*/ 0 w 720"/>
                <a:gd name="T77" fmla="*/ 186 h 720"/>
                <a:gd name="T78" fmla="*/ 0 w 720"/>
                <a:gd name="T79" fmla="*/ 0 h 720"/>
                <a:gd name="T80" fmla="*/ 177 w 720"/>
                <a:gd name="T81" fmla="*/ 0 h 720"/>
                <a:gd name="T82" fmla="*/ 186 w 720"/>
                <a:gd name="T83" fmla="*/ 1 h 720"/>
                <a:gd name="T84" fmla="*/ 206 w 720"/>
                <a:gd name="T85" fmla="*/ 61 h 720"/>
                <a:gd name="T86" fmla="*/ 190 w 720"/>
                <a:gd name="T87" fmla="*/ 102 h 720"/>
                <a:gd name="T88" fmla="*/ 266 w 720"/>
                <a:gd name="T89" fmla="*/ 179 h 720"/>
                <a:gd name="T90" fmla="*/ 343 w 720"/>
                <a:gd name="T91" fmla="*/ 102 h 720"/>
                <a:gd name="T92" fmla="*/ 327 w 720"/>
                <a:gd name="T93" fmla="*/ 61 h 720"/>
                <a:gd name="T94" fmla="*/ 347 w 720"/>
                <a:gd name="T95" fmla="*/ 1 h 720"/>
                <a:gd name="T96" fmla="*/ 356 w 720"/>
                <a:gd name="T97" fmla="*/ 0 h 720"/>
                <a:gd name="T98" fmla="*/ 542 w 720"/>
                <a:gd name="T99" fmla="*/ 0 h 720"/>
                <a:gd name="T100" fmla="*/ 542 w 720"/>
                <a:gd name="T101" fmla="*/ 186 h 720"/>
                <a:gd name="T102" fmla="*/ 543 w 720"/>
                <a:gd name="T103" fmla="*/ 194 h 720"/>
                <a:gd name="T104" fmla="*/ 569 w 720"/>
                <a:gd name="T105" fmla="*/ 238 h 720"/>
                <a:gd name="T106" fmla="*/ 603 w 720"/>
                <a:gd name="T107" fmla="*/ 215 h 720"/>
                <a:gd name="T108" fmla="*/ 642 w 720"/>
                <a:gd name="T109" fmla="*/ 199 h 720"/>
                <a:gd name="T110" fmla="*/ 643 w 720"/>
                <a:gd name="T111" fmla="*/ 199 h 720"/>
                <a:gd name="T112" fmla="*/ 720 w 720"/>
                <a:gd name="T113" fmla="*/ 2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20" h="720">
                  <a:moveTo>
                    <a:pt x="720" y="275"/>
                  </a:moveTo>
                  <a:cubicBezTo>
                    <a:pt x="720" y="318"/>
                    <a:pt x="686" y="352"/>
                    <a:pt x="643" y="352"/>
                  </a:cubicBezTo>
                  <a:cubicBezTo>
                    <a:pt x="643" y="352"/>
                    <a:pt x="643" y="352"/>
                    <a:pt x="643" y="352"/>
                  </a:cubicBezTo>
                  <a:cubicBezTo>
                    <a:pt x="639" y="352"/>
                    <a:pt x="621" y="351"/>
                    <a:pt x="603" y="336"/>
                  </a:cubicBezTo>
                  <a:cubicBezTo>
                    <a:pt x="592" y="327"/>
                    <a:pt x="580" y="313"/>
                    <a:pt x="569" y="313"/>
                  </a:cubicBezTo>
                  <a:cubicBezTo>
                    <a:pt x="559" y="313"/>
                    <a:pt x="550" y="323"/>
                    <a:pt x="543" y="356"/>
                  </a:cubicBezTo>
                  <a:cubicBezTo>
                    <a:pt x="542" y="359"/>
                    <a:pt x="542" y="362"/>
                    <a:pt x="542" y="365"/>
                  </a:cubicBezTo>
                  <a:cubicBezTo>
                    <a:pt x="542" y="542"/>
                    <a:pt x="542" y="542"/>
                    <a:pt x="542" y="542"/>
                  </a:cubicBezTo>
                  <a:cubicBezTo>
                    <a:pt x="542" y="542"/>
                    <a:pt x="542" y="542"/>
                    <a:pt x="542" y="542"/>
                  </a:cubicBezTo>
                  <a:cubicBezTo>
                    <a:pt x="356" y="542"/>
                    <a:pt x="356" y="542"/>
                    <a:pt x="356" y="542"/>
                  </a:cubicBezTo>
                  <a:cubicBezTo>
                    <a:pt x="352" y="542"/>
                    <a:pt x="349" y="543"/>
                    <a:pt x="345" y="543"/>
                  </a:cubicBezTo>
                  <a:cubicBezTo>
                    <a:pt x="315" y="550"/>
                    <a:pt x="300" y="559"/>
                    <a:pt x="296" y="572"/>
                  </a:cubicBezTo>
                  <a:cubicBezTo>
                    <a:pt x="292" y="586"/>
                    <a:pt x="304" y="599"/>
                    <a:pt x="314" y="610"/>
                  </a:cubicBezTo>
                  <a:cubicBezTo>
                    <a:pt x="316" y="613"/>
                    <a:pt x="318" y="615"/>
                    <a:pt x="320" y="617"/>
                  </a:cubicBezTo>
                  <a:cubicBezTo>
                    <a:pt x="335" y="634"/>
                    <a:pt x="335" y="651"/>
                    <a:pt x="335" y="652"/>
                  </a:cubicBezTo>
                  <a:cubicBezTo>
                    <a:pt x="335" y="690"/>
                    <a:pt x="304" y="720"/>
                    <a:pt x="266" y="720"/>
                  </a:cubicBezTo>
                  <a:cubicBezTo>
                    <a:pt x="229" y="720"/>
                    <a:pt x="198" y="690"/>
                    <a:pt x="198" y="652"/>
                  </a:cubicBezTo>
                  <a:cubicBezTo>
                    <a:pt x="198" y="652"/>
                    <a:pt x="198" y="652"/>
                    <a:pt x="198" y="652"/>
                  </a:cubicBezTo>
                  <a:cubicBezTo>
                    <a:pt x="198" y="651"/>
                    <a:pt x="197" y="634"/>
                    <a:pt x="212" y="617"/>
                  </a:cubicBezTo>
                  <a:cubicBezTo>
                    <a:pt x="214" y="615"/>
                    <a:pt x="216" y="613"/>
                    <a:pt x="219" y="610"/>
                  </a:cubicBezTo>
                  <a:cubicBezTo>
                    <a:pt x="229" y="599"/>
                    <a:pt x="241" y="586"/>
                    <a:pt x="237" y="572"/>
                  </a:cubicBezTo>
                  <a:cubicBezTo>
                    <a:pt x="233" y="559"/>
                    <a:pt x="217" y="550"/>
                    <a:pt x="187" y="543"/>
                  </a:cubicBezTo>
                  <a:cubicBezTo>
                    <a:pt x="184" y="543"/>
                    <a:pt x="180" y="542"/>
                    <a:pt x="177" y="542"/>
                  </a:cubicBezTo>
                  <a:cubicBezTo>
                    <a:pt x="0" y="542"/>
                    <a:pt x="0" y="542"/>
                    <a:pt x="0" y="542"/>
                  </a:cubicBezTo>
                  <a:cubicBezTo>
                    <a:pt x="0" y="365"/>
                    <a:pt x="0" y="365"/>
                    <a:pt x="0" y="365"/>
                  </a:cubicBezTo>
                  <a:cubicBezTo>
                    <a:pt x="0" y="363"/>
                    <a:pt x="0" y="360"/>
                    <a:pt x="1" y="358"/>
                  </a:cubicBezTo>
                  <a:cubicBezTo>
                    <a:pt x="8" y="324"/>
                    <a:pt x="17" y="321"/>
                    <a:pt x="19" y="321"/>
                  </a:cubicBezTo>
                  <a:cubicBezTo>
                    <a:pt x="24" y="321"/>
                    <a:pt x="33" y="329"/>
                    <a:pt x="40" y="335"/>
                  </a:cubicBezTo>
                  <a:cubicBezTo>
                    <a:pt x="42" y="338"/>
                    <a:pt x="45" y="340"/>
                    <a:pt x="47" y="342"/>
                  </a:cubicBezTo>
                  <a:cubicBezTo>
                    <a:pt x="67" y="359"/>
                    <a:pt x="87" y="360"/>
                    <a:pt x="92" y="360"/>
                  </a:cubicBezTo>
                  <a:cubicBezTo>
                    <a:pt x="93" y="360"/>
                    <a:pt x="93" y="360"/>
                    <a:pt x="93" y="360"/>
                  </a:cubicBezTo>
                  <a:cubicBezTo>
                    <a:pt x="140" y="360"/>
                    <a:pt x="178" y="322"/>
                    <a:pt x="178" y="275"/>
                  </a:cubicBezTo>
                  <a:cubicBezTo>
                    <a:pt x="178" y="229"/>
                    <a:pt x="140" y="190"/>
                    <a:pt x="93" y="190"/>
                  </a:cubicBezTo>
                  <a:cubicBezTo>
                    <a:pt x="92" y="190"/>
                    <a:pt x="92" y="190"/>
                    <a:pt x="92" y="190"/>
                  </a:cubicBezTo>
                  <a:cubicBezTo>
                    <a:pt x="87" y="190"/>
                    <a:pt x="67" y="192"/>
                    <a:pt x="47" y="209"/>
                  </a:cubicBezTo>
                  <a:cubicBezTo>
                    <a:pt x="45" y="211"/>
                    <a:pt x="42" y="213"/>
                    <a:pt x="40" y="215"/>
                  </a:cubicBezTo>
                  <a:cubicBezTo>
                    <a:pt x="33" y="222"/>
                    <a:pt x="24" y="230"/>
                    <a:pt x="19" y="230"/>
                  </a:cubicBezTo>
                  <a:cubicBezTo>
                    <a:pt x="17" y="230"/>
                    <a:pt x="8" y="227"/>
                    <a:pt x="1" y="193"/>
                  </a:cubicBezTo>
                  <a:cubicBezTo>
                    <a:pt x="0" y="190"/>
                    <a:pt x="0" y="188"/>
                    <a:pt x="0" y="18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0" y="0"/>
                    <a:pt x="183" y="1"/>
                    <a:pt x="186" y="1"/>
                  </a:cubicBezTo>
                  <a:cubicBezTo>
                    <a:pt x="257" y="18"/>
                    <a:pt x="223" y="42"/>
                    <a:pt x="206" y="61"/>
                  </a:cubicBezTo>
                  <a:cubicBezTo>
                    <a:pt x="189" y="82"/>
                    <a:pt x="190" y="102"/>
                    <a:pt x="190" y="102"/>
                  </a:cubicBezTo>
                  <a:cubicBezTo>
                    <a:pt x="190" y="144"/>
                    <a:pt x="224" y="179"/>
                    <a:pt x="266" y="179"/>
                  </a:cubicBezTo>
                  <a:cubicBezTo>
                    <a:pt x="309" y="179"/>
                    <a:pt x="343" y="144"/>
                    <a:pt x="343" y="102"/>
                  </a:cubicBezTo>
                  <a:cubicBezTo>
                    <a:pt x="343" y="102"/>
                    <a:pt x="344" y="82"/>
                    <a:pt x="327" y="61"/>
                  </a:cubicBezTo>
                  <a:cubicBezTo>
                    <a:pt x="310" y="42"/>
                    <a:pt x="276" y="18"/>
                    <a:pt x="347" y="1"/>
                  </a:cubicBezTo>
                  <a:cubicBezTo>
                    <a:pt x="350" y="1"/>
                    <a:pt x="353" y="0"/>
                    <a:pt x="356" y="0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542" y="186"/>
                    <a:pt x="542" y="186"/>
                    <a:pt x="542" y="186"/>
                  </a:cubicBezTo>
                  <a:cubicBezTo>
                    <a:pt x="542" y="189"/>
                    <a:pt x="542" y="192"/>
                    <a:pt x="543" y="194"/>
                  </a:cubicBezTo>
                  <a:cubicBezTo>
                    <a:pt x="550" y="228"/>
                    <a:pt x="559" y="238"/>
                    <a:pt x="569" y="238"/>
                  </a:cubicBezTo>
                  <a:cubicBezTo>
                    <a:pt x="580" y="238"/>
                    <a:pt x="592" y="224"/>
                    <a:pt x="603" y="215"/>
                  </a:cubicBezTo>
                  <a:cubicBezTo>
                    <a:pt x="620" y="200"/>
                    <a:pt x="638" y="199"/>
                    <a:pt x="642" y="199"/>
                  </a:cubicBezTo>
                  <a:cubicBezTo>
                    <a:pt x="643" y="199"/>
                    <a:pt x="643" y="199"/>
                    <a:pt x="643" y="199"/>
                  </a:cubicBezTo>
                  <a:cubicBezTo>
                    <a:pt x="686" y="199"/>
                    <a:pt x="720" y="233"/>
                    <a:pt x="720" y="2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15">
              <a:extLst>
                <a:ext uri="{FF2B5EF4-FFF2-40B4-BE49-F238E27FC236}">
                  <a16:creationId xmlns:a16="http://schemas.microsoft.com/office/drawing/2014/main" id="{9C455064-9DCF-44E9-9985-0B95B8234A5E}"/>
                </a:ext>
              </a:extLst>
            </p:cNvPr>
            <p:cNvSpPr txBox="1">
              <a:spLocks/>
            </p:cNvSpPr>
            <p:nvPr/>
          </p:nvSpPr>
          <p:spPr>
            <a:xfrm>
              <a:off x="5274200" y="1623565"/>
              <a:ext cx="1034530" cy="3802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lvl="0" algn="ctr"/>
              <a:r>
                <a:rPr lang="en-US" altLang="ko-KR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그룹 32">
            <a:extLst>
              <a:ext uri="{FF2B5EF4-FFF2-40B4-BE49-F238E27FC236}">
                <a16:creationId xmlns:a16="http://schemas.microsoft.com/office/drawing/2014/main" id="{018BFE59-EA46-4D12-BA9D-B942CC3C2782}"/>
              </a:ext>
            </a:extLst>
          </p:cNvPr>
          <p:cNvGrpSpPr/>
          <p:nvPr/>
        </p:nvGrpSpPr>
        <p:grpSpPr>
          <a:xfrm>
            <a:off x="800453" y="2504296"/>
            <a:ext cx="2252531" cy="2114072"/>
            <a:chOff x="4341050" y="1687814"/>
            <a:chExt cx="1247184" cy="1247184"/>
          </a:xfrm>
          <a:solidFill>
            <a:srgbClr val="C00000"/>
          </a:solidFill>
          <a:effectLst>
            <a:outerShdw dist="381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299FF4FE-D6E4-48C8-A71C-448DC4F66D36}"/>
                </a:ext>
              </a:extLst>
            </p:cNvPr>
            <p:cNvSpPr>
              <a:spLocks/>
            </p:cNvSpPr>
            <p:nvPr/>
          </p:nvSpPr>
          <p:spPr bwMode="auto">
            <a:xfrm rot="18900000">
              <a:off x="4341050" y="1687814"/>
              <a:ext cx="1247184" cy="1247184"/>
            </a:xfrm>
            <a:custGeom>
              <a:avLst/>
              <a:gdLst>
                <a:gd name="T0" fmla="*/ 720 w 720"/>
                <a:gd name="T1" fmla="*/ 453 h 720"/>
                <a:gd name="T2" fmla="*/ 652 w 720"/>
                <a:gd name="T3" fmla="*/ 522 h 720"/>
                <a:gd name="T4" fmla="*/ 652 w 720"/>
                <a:gd name="T5" fmla="*/ 522 h 720"/>
                <a:gd name="T6" fmla="*/ 639 w 720"/>
                <a:gd name="T7" fmla="*/ 520 h 720"/>
                <a:gd name="T8" fmla="*/ 617 w 720"/>
                <a:gd name="T9" fmla="*/ 507 h 720"/>
                <a:gd name="T10" fmla="*/ 610 w 720"/>
                <a:gd name="T11" fmla="*/ 501 h 720"/>
                <a:gd name="T12" fmla="*/ 578 w 720"/>
                <a:gd name="T13" fmla="*/ 482 h 720"/>
                <a:gd name="T14" fmla="*/ 543 w 720"/>
                <a:gd name="T15" fmla="*/ 532 h 720"/>
                <a:gd name="T16" fmla="*/ 542 w 720"/>
                <a:gd name="T17" fmla="*/ 543 h 720"/>
                <a:gd name="T18" fmla="*/ 542 w 720"/>
                <a:gd name="T19" fmla="*/ 720 h 720"/>
                <a:gd name="T20" fmla="*/ 542 w 720"/>
                <a:gd name="T21" fmla="*/ 720 h 720"/>
                <a:gd name="T22" fmla="*/ 542 w 720"/>
                <a:gd name="T23" fmla="*/ 720 h 720"/>
                <a:gd name="T24" fmla="*/ 365 w 720"/>
                <a:gd name="T25" fmla="*/ 720 h 720"/>
                <a:gd name="T26" fmla="*/ 358 w 720"/>
                <a:gd name="T27" fmla="*/ 719 h 720"/>
                <a:gd name="T28" fmla="*/ 321 w 720"/>
                <a:gd name="T29" fmla="*/ 702 h 720"/>
                <a:gd name="T30" fmla="*/ 335 w 720"/>
                <a:gd name="T31" fmla="*/ 680 h 720"/>
                <a:gd name="T32" fmla="*/ 342 w 720"/>
                <a:gd name="T33" fmla="*/ 673 h 720"/>
                <a:gd name="T34" fmla="*/ 360 w 720"/>
                <a:gd name="T35" fmla="*/ 627 h 720"/>
                <a:gd name="T36" fmla="*/ 275 w 720"/>
                <a:gd name="T37" fmla="*/ 542 h 720"/>
                <a:gd name="T38" fmla="*/ 190 w 720"/>
                <a:gd name="T39" fmla="*/ 627 h 720"/>
                <a:gd name="T40" fmla="*/ 208 w 720"/>
                <a:gd name="T41" fmla="*/ 673 h 720"/>
                <a:gd name="T42" fmla="*/ 215 w 720"/>
                <a:gd name="T43" fmla="*/ 680 h 720"/>
                <a:gd name="T44" fmla="*/ 229 w 720"/>
                <a:gd name="T45" fmla="*/ 702 h 720"/>
                <a:gd name="T46" fmla="*/ 192 w 720"/>
                <a:gd name="T47" fmla="*/ 719 h 720"/>
                <a:gd name="T48" fmla="*/ 185 w 720"/>
                <a:gd name="T49" fmla="*/ 720 h 720"/>
                <a:gd name="T50" fmla="*/ 0 w 720"/>
                <a:gd name="T51" fmla="*/ 720 h 720"/>
                <a:gd name="T52" fmla="*/ 0 w 720"/>
                <a:gd name="T53" fmla="*/ 543 h 720"/>
                <a:gd name="T54" fmla="*/ 1 w 720"/>
                <a:gd name="T55" fmla="*/ 534 h 720"/>
                <a:gd name="T56" fmla="*/ 28 w 720"/>
                <a:gd name="T57" fmla="*/ 491 h 720"/>
                <a:gd name="T58" fmla="*/ 61 w 720"/>
                <a:gd name="T59" fmla="*/ 514 h 720"/>
                <a:gd name="T60" fmla="*/ 101 w 720"/>
                <a:gd name="T61" fmla="*/ 530 h 720"/>
                <a:gd name="T62" fmla="*/ 102 w 720"/>
                <a:gd name="T63" fmla="*/ 530 h 720"/>
                <a:gd name="T64" fmla="*/ 178 w 720"/>
                <a:gd name="T65" fmla="*/ 453 h 720"/>
                <a:gd name="T66" fmla="*/ 102 w 720"/>
                <a:gd name="T67" fmla="*/ 377 h 720"/>
                <a:gd name="T68" fmla="*/ 101 w 720"/>
                <a:gd name="T69" fmla="*/ 377 h 720"/>
                <a:gd name="T70" fmla="*/ 61 w 720"/>
                <a:gd name="T71" fmla="*/ 393 h 720"/>
                <a:gd name="T72" fmla="*/ 28 w 720"/>
                <a:gd name="T73" fmla="*/ 416 h 720"/>
                <a:gd name="T74" fmla="*/ 1 w 720"/>
                <a:gd name="T75" fmla="*/ 373 h 720"/>
                <a:gd name="T76" fmla="*/ 0 w 720"/>
                <a:gd name="T77" fmla="*/ 364 h 720"/>
                <a:gd name="T78" fmla="*/ 0 w 720"/>
                <a:gd name="T79" fmla="*/ 178 h 720"/>
                <a:gd name="T80" fmla="*/ 185 w 720"/>
                <a:gd name="T81" fmla="*/ 178 h 720"/>
                <a:gd name="T82" fmla="*/ 194 w 720"/>
                <a:gd name="T83" fmla="*/ 177 h 720"/>
                <a:gd name="T84" fmla="*/ 215 w 720"/>
                <a:gd name="T85" fmla="*/ 117 h 720"/>
                <a:gd name="T86" fmla="*/ 198 w 720"/>
                <a:gd name="T87" fmla="*/ 77 h 720"/>
                <a:gd name="T88" fmla="*/ 275 w 720"/>
                <a:gd name="T89" fmla="*/ 0 h 720"/>
                <a:gd name="T90" fmla="*/ 352 w 720"/>
                <a:gd name="T91" fmla="*/ 77 h 720"/>
                <a:gd name="T92" fmla="*/ 335 w 720"/>
                <a:gd name="T93" fmla="*/ 117 h 720"/>
                <a:gd name="T94" fmla="*/ 356 w 720"/>
                <a:gd name="T95" fmla="*/ 177 h 720"/>
                <a:gd name="T96" fmla="*/ 365 w 720"/>
                <a:gd name="T97" fmla="*/ 178 h 720"/>
                <a:gd name="T98" fmla="*/ 542 w 720"/>
                <a:gd name="T99" fmla="*/ 178 h 720"/>
                <a:gd name="T100" fmla="*/ 542 w 720"/>
                <a:gd name="T101" fmla="*/ 364 h 720"/>
                <a:gd name="T102" fmla="*/ 543 w 720"/>
                <a:gd name="T103" fmla="*/ 374 h 720"/>
                <a:gd name="T104" fmla="*/ 578 w 720"/>
                <a:gd name="T105" fmla="*/ 424 h 720"/>
                <a:gd name="T106" fmla="*/ 610 w 720"/>
                <a:gd name="T107" fmla="*/ 406 h 720"/>
                <a:gd name="T108" fmla="*/ 617 w 720"/>
                <a:gd name="T109" fmla="*/ 399 h 720"/>
                <a:gd name="T110" fmla="*/ 651 w 720"/>
                <a:gd name="T111" fmla="*/ 385 h 720"/>
                <a:gd name="T112" fmla="*/ 652 w 720"/>
                <a:gd name="T113" fmla="*/ 385 h 720"/>
                <a:gd name="T114" fmla="*/ 720 w 720"/>
                <a:gd name="T115" fmla="*/ 453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0" h="720">
                  <a:moveTo>
                    <a:pt x="720" y="453"/>
                  </a:moveTo>
                  <a:cubicBezTo>
                    <a:pt x="720" y="491"/>
                    <a:pt x="690" y="522"/>
                    <a:pt x="652" y="522"/>
                  </a:cubicBezTo>
                  <a:cubicBezTo>
                    <a:pt x="652" y="522"/>
                    <a:pt x="652" y="522"/>
                    <a:pt x="652" y="522"/>
                  </a:cubicBezTo>
                  <a:cubicBezTo>
                    <a:pt x="650" y="522"/>
                    <a:pt x="645" y="522"/>
                    <a:pt x="639" y="520"/>
                  </a:cubicBezTo>
                  <a:cubicBezTo>
                    <a:pt x="633" y="518"/>
                    <a:pt x="625" y="514"/>
                    <a:pt x="617" y="507"/>
                  </a:cubicBezTo>
                  <a:cubicBezTo>
                    <a:pt x="615" y="505"/>
                    <a:pt x="612" y="503"/>
                    <a:pt x="610" y="501"/>
                  </a:cubicBezTo>
                  <a:cubicBezTo>
                    <a:pt x="600" y="492"/>
                    <a:pt x="590" y="482"/>
                    <a:pt x="578" y="482"/>
                  </a:cubicBezTo>
                  <a:cubicBezTo>
                    <a:pt x="557" y="482"/>
                    <a:pt x="549" y="509"/>
                    <a:pt x="543" y="532"/>
                  </a:cubicBezTo>
                  <a:cubicBezTo>
                    <a:pt x="542" y="536"/>
                    <a:pt x="542" y="539"/>
                    <a:pt x="542" y="543"/>
                  </a:cubicBezTo>
                  <a:cubicBezTo>
                    <a:pt x="542" y="720"/>
                    <a:pt x="542" y="720"/>
                    <a:pt x="542" y="720"/>
                  </a:cubicBezTo>
                  <a:cubicBezTo>
                    <a:pt x="542" y="720"/>
                    <a:pt x="542" y="720"/>
                    <a:pt x="542" y="720"/>
                  </a:cubicBezTo>
                  <a:cubicBezTo>
                    <a:pt x="542" y="720"/>
                    <a:pt x="542" y="720"/>
                    <a:pt x="542" y="720"/>
                  </a:cubicBezTo>
                  <a:cubicBezTo>
                    <a:pt x="365" y="720"/>
                    <a:pt x="365" y="720"/>
                    <a:pt x="365" y="720"/>
                  </a:cubicBezTo>
                  <a:cubicBezTo>
                    <a:pt x="362" y="720"/>
                    <a:pt x="360" y="720"/>
                    <a:pt x="358" y="719"/>
                  </a:cubicBezTo>
                  <a:cubicBezTo>
                    <a:pt x="326" y="712"/>
                    <a:pt x="322" y="704"/>
                    <a:pt x="321" y="702"/>
                  </a:cubicBezTo>
                  <a:cubicBezTo>
                    <a:pt x="319" y="697"/>
                    <a:pt x="328" y="687"/>
                    <a:pt x="335" y="680"/>
                  </a:cubicBezTo>
                  <a:cubicBezTo>
                    <a:pt x="337" y="678"/>
                    <a:pt x="340" y="675"/>
                    <a:pt x="342" y="673"/>
                  </a:cubicBezTo>
                  <a:cubicBezTo>
                    <a:pt x="360" y="652"/>
                    <a:pt x="360" y="630"/>
                    <a:pt x="360" y="627"/>
                  </a:cubicBezTo>
                  <a:cubicBezTo>
                    <a:pt x="360" y="580"/>
                    <a:pt x="322" y="542"/>
                    <a:pt x="275" y="542"/>
                  </a:cubicBezTo>
                  <a:cubicBezTo>
                    <a:pt x="228" y="542"/>
                    <a:pt x="190" y="580"/>
                    <a:pt x="190" y="627"/>
                  </a:cubicBezTo>
                  <a:cubicBezTo>
                    <a:pt x="190" y="630"/>
                    <a:pt x="190" y="652"/>
                    <a:pt x="208" y="673"/>
                  </a:cubicBezTo>
                  <a:cubicBezTo>
                    <a:pt x="210" y="675"/>
                    <a:pt x="213" y="678"/>
                    <a:pt x="215" y="680"/>
                  </a:cubicBezTo>
                  <a:cubicBezTo>
                    <a:pt x="222" y="687"/>
                    <a:pt x="231" y="697"/>
                    <a:pt x="229" y="702"/>
                  </a:cubicBezTo>
                  <a:cubicBezTo>
                    <a:pt x="229" y="704"/>
                    <a:pt x="224" y="712"/>
                    <a:pt x="192" y="719"/>
                  </a:cubicBezTo>
                  <a:cubicBezTo>
                    <a:pt x="190" y="720"/>
                    <a:pt x="188" y="720"/>
                    <a:pt x="185" y="720"/>
                  </a:cubicBezTo>
                  <a:cubicBezTo>
                    <a:pt x="0" y="720"/>
                    <a:pt x="0" y="720"/>
                    <a:pt x="0" y="720"/>
                  </a:cubicBezTo>
                  <a:cubicBezTo>
                    <a:pt x="0" y="543"/>
                    <a:pt x="0" y="543"/>
                    <a:pt x="0" y="543"/>
                  </a:cubicBezTo>
                  <a:cubicBezTo>
                    <a:pt x="0" y="540"/>
                    <a:pt x="0" y="537"/>
                    <a:pt x="1" y="534"/>
                  </a:cubicBezTo>
                  <a:cubicBezTo>
                    <a:pt x="9" y="501"/>
                    <a:pt x="18" y="491"/>
                    <a:pt x="28" y="491"/>
                  </a:cubicBezTo>
                  <a:cubicBezTo>
                    <a:pt x="39" y="491"/>
                    <a:pt x="51" y="505"/>
                    <a:pt x="61" y="514"/>
                  </a:cubicBezTo>
                  <a:cubicBezTo>
                    <a:pt x="79" y="529"/>
                    <a:pt x="97" y="530"/>
                    <a:pt x="101" y="530"/>
                  </a:cubicBezTo>
                  <a:cubicBezTo>
                    <a:pt x="101" y="530"/>
                    <a:pt x="102" y="530"/>
                    <a:pt x="102" y="530"/>
                  </a:cubicBezTo>
                  <a:cubicBezTo>
                    <a:pt x="144" y="530"/>
                    <a:pt x="178" y="496"/>
                    <a:pt x="178" y="453"/>
                  </a:cubicBezTo>
                  <a:cubicBezTo>
                    <a:pt x="178" y="411"/>
                    <a:pt x="144" y="377"/>
                    <a:pt x="102" y="377"/>
                  </a:cubicBezTo>
                  <a:cubicBezTo>
                    <a:pt x="102" y="377"/>
                    <a:pt x="101" y="377"/>
                    <a:pt x="101" y="377"/>
                  </a:cubicBezTo>
                  <a:cubicBezTo>
                    <a:pt x="97" y="377"/>
                    <a:pt x="79" y="378"/>
                    <a:pt x="61" y="393"/>
                  </a:cubicBezTo>
                  <a:cubicBezTo>
                    <a:pt x="51" y="402"/>
                    <a:pt x="39" y="416"/>
                    <a:pt x="28" y="416"/>
                  </a:cubicBezTo>
                  <a:cubicBezTo>
                    <a:pt x="18" y="416"/>
                    <a:pt x="9" y="406"/>
                    <a:pt x="1" y="373"/>
                  </a:cubicBezTo>
                  <a:cubicBezTo>
                    <a:pt x="0" y="370"/>
                    <a:pt x="0" y="367"/>
                    <a:pt x="0" y="364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185" y="178"/>
                    <a:pt x="185" y="178"/>
                    <a:pt x="185" y="178"/>
                  </a:cubicBezTo>
                  <a:cubicBezTo>
                    <a:pt x="188" y="178"/>
                    <a:pt x="191" y="178"/>
                    <a:pt x="194" y="177"/>
                  </a:cubicBezTo>
                  <a:cubicBezTo>
                    <a:pt x="266" y="161"/>
                    <a:pt x="232" y="137"/>
                    <a:pt x="215" y="117"/>
                  </a:cubicBezTo>
                  <a:cubicBezTo>
                    <a:pt x="197" y="97"/>
                    <a:pt x="198" y="77"/>
                    <a:pt x="198" y="77"/>
                  </a:cubicBezTo>
                  <a:cubicBezTo>
                    <a:pt x="198" y="34"/>
                    <a:pt x="233" y="0"/>
                    <a:pt x="275" y="0"/>
                  </a:cubicBezTo>
                  <a:cubicBezTo>
                    <a:pt x="317" y="0"/>
                    <a:pt x="352" y="34"/>
                    <a:pt x="352" y="77"/>
                  </a:cubicBezTo>
                  <a:cubicBezTo>
                    <a:pt x="352" y="77"/>
                    <a:pt x="353" y="97"/>
                    <a:pt x="335" y="117"/>
                  </a:cubicBezTo>
                  <a:cubicBezTo>
                    <a:pt x="318" y="137"/>
                    <a:pt x="285" y="161"/>
                    <a:pt x="356" y="177"/>
                  </a:cubicBezTo>
                  <a:cubicBezTo>
                    <a:pt x="359" y="178"/>
                    <a:pt x="362" y="178"/>
                    <a:pt x="365" y="178"/>
                  </a:cubicBezTo>
                  <a:cubicBezTo>
                    <a:pt x="542" y="178"/>
                    <a:pt x="542" y="178"/>
                    <a:pt x="542" y="178"/>
                  </a:cubicBezTo>
                  <a:cubicBezTo>
                    <a:pt x="542" y="364"/>
                    <a:pt x="542" y="364"/>
                    <a:pt x="542" y="364"/>
                  </a:cubicBezTo>
                  <a:cubicBezTo>
                    <a:pt x="542" y="367"/>
                    <a:pt x="542" y="371"/>
                    <a:pt x="543" y="374"/>
                  </a:cubicBezTo>
                  <a:cubicBezTo>
                    <a:pt x="549" y="398"/>
                    <a:pt x="557" y="424"/>
                    <a:pt x="578" y="424"/>
                  </a:cubicBezTo>
                  <a:cubicBezTo>
                    <a:pt x="590" y="424"/>
                    <a:pt x="600" y="415"/>
                    <a:pt x="610" y="406"/>
                  </a:cubicBezTo>
                  <a:cubicBezTo>
                    <a:pt x="612" y="403"/>
                    <a:pt x="615" y="401"/>
                    <a:pt x="617" y="399"/>
                  </a:cubicBezTo>
                  <a:cubicBezTo>
                    <a:pt x="633" y="386"/>
                    <a:pt x="648" y="385"/>
                    <a:pt x="651" y="385"/>
                  </a:cubicBezTo>
                  <a:cubicBezTo>
                    <a:pt x="652" y="385"/>
                    <a:pt x="652" y="385"/>
                    <a:pt x="652" y="385"/>
                  </a:cubicBezTo>
                  <a:cubicBezTo>
                    <a:pt x="690" y="385"/>
                    <a:pt x="720" y="416"/>
                    <a:pt x="720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8214" tIns="24107" rIns="48214" bIns="24107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extBox 18">
              <a:extLst>
                <a:ext uri="{FF2B5EF4-FFF2-40B4-BE49-F238E27FC236}">
                  <a16:creationId xmlns:a16="http://schemas.microsoft.com/office/drawing/2014/main" id="{D413D8EC-2DA2-4EA4-A8B8-DD1B0204F5B1}"/>
                </a:ext>
              </a:extLst>
            </p:cNvPr>
            <p:cNvSpPr txBox="1">
              <a:spLocks/>
            </p:cNvSpPr>
            <p:nvPr/>
          </p:nvSpPr>
          <p:spPr>
            <a:xfrm>
              <a:off x="4400396" y="2099557"/>
              <a:ext cx="1034530" cy="3802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lvl="0" algn="ctr"/>
              <a:r>
                <a:rPr lang="en-US" altLang="ko-KR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9" name="TextBox 20">
            <a:extLst>
              <a:ext uri="{FF2B5EF4-FFF2-40B4-BE49-F238E27FC236}">
                <a16:creationId xmlns:a16="http://schemas.microsoft.com/office/drawing/2014/main" id="{273C820B-7E90-4BE3-94E2-864DA9522EAA}"/>
              </a:ext>
            </a:extLst>
          </p:cNvPr>
          <p:cNvSpPr txBox="1"/>
          <p:nvPr/>
        </p:nvSpPr>
        <p:spPr>
          <a:xfrm>
            <a:off x="7833477" y="2321893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0" name="TextBox 22">
            <a:extLst>
              <a:ext uri="{FF2B5EF4-FFF2-40B4-BE49-F238E27FC236}">
                <a16:creationId xmlns:a16="http://schemas.microsoft.com/office/drawing/2014/main" id="{DD94045D-F939-46C7-8916-21BC26C4FE3F}"/>
              </a:ext>
            </a:extLst>
          </p:cNvPr>
          <p:cNvSpPr txBox="1"/>
          <p:nvPr/>
        </p:nvSpPr>
        <p:spPr>
          <a:xfrm>
            <a:off x="7845777" y="328202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1" name="TextBox 24">
            <a:extLst>
              <a:ext uri="{FF2B5EF4-FFF2-40B4-BE49-F238E27FC236}">
                <a16:creationId xmlns:a16="http://schemas.microsoft.com/office/drawing/2014/main" id="{9276D7B1-62CF-4EB2-BE10-61EBEDE410C6}"/>
              </a:ext>
            </a:extLst>
          </p:cNvPr>
          <p:cNvSpPr txBox="1"/>
          <p:nvPr/>
        </p:nvSpPr>
        <p:spPr>
          <a:xfrm>
            <a:off x="7831380" y="424215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32" name="TextBox 26">
            <a:extLst>
              <a:ext uri="{FF2B5EF4-FFF2-40B4-BE49-F238E27FC236}">
                <a16:creationId xmlns:a16="http://schemas.microsoft.com/office/drawing/2014/main" id="{489C9F39-62D4-4BA7-8B02-CFB85E5C13A6}"/>
              </a:ext>
            </a:extLst>
          </p:cNvPr>
          <p:cNvSpPr txBox="1"/>
          <p:nvPr/>
        </p:nvSpPr>
        <p:spPr>
          <a:xfrm>
            <a:off x="7839780" y="520228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3" name="TextBox 23">
            <a:extLst>
              <a:ext uri="{FF2B5EF4-FFF2-40B4-BE49-F238E27FC236}">
                <a16:creationId xmlns:a16="http://schemas.microsoft.com/office/drawing/2014/main" id="{78045E29-8F37-477C-8F95-9285D2634701}"/>
              </a:ext>
            </a:extLst>
          </p:cNvPr>
          <p:cNvSpPr txBox="1"/>
          <p:nvPr/>
        </p:nvSpPr>
        <p:spPr>
          <a:xfrm>
            <a:off x="8603031" y="2044893"/>
            <a:ext cx="2766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按接口文档进行编码，预留接口获取数据。</a:t>
            </a:r>
            <a:endParaRPr lang="en-GB" altLang="zh-CN" sz="20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D81121E7-50D8-4F5C-99B4-F86D19F09651}"/>
              </a:ext>
            </a:extLst>
          </p:cNvPr>
          <p:cNvSpPr txBox="1"/>
          <p:nvPr/>
        </p:nvSpPr>
        <p:spPr>
          <a:xfrm>
            <a:off x="8600621" y="3016647"/>
            <a:ext cx="2766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根据后台提供的接口开始获取数据。</a:t>
            </a:r>
            <a:endParaRPr lang="en-GB" altLang="zh-CN" sz="20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TextBox 23">
            <a:extLst>
              <a:ext uri="{FF2B5EF4-FFF2-40B4-BE49-F238E27FC236}">
                <a16:creationId xmlns:a16="http://schemas.microsoft.com/office/drawing/2014/main" id="{4F6B7240-6CF2-45E0-A5D4-E8ADADB491A4}"/>
              </a:ext>
            </a:extLst>
          </p:cNvPr>
          <p:cNvSpPr txBox="1"/>
          <p:nvPr/>
        </p:nvSpPr>
        <p:spPr>
          <a:xfrm>
            <a:off x="8603031" y="3987842"/>
            <a:ext cx="2764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通过 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postman </a:t>
            </a: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测试对接过程出现的错误</a:t>
            </a:r>
            <a:r>
              <a:rPr lang="zh-CN" altLang="en-US" sz="1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lang="en-GB" altLang="zh-CN" sz="12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B8C3B90A-1ABE-4C9D-BFD6-209CB64434F2}"/>
              </a:ext>
            </a:extLst>
          </p:cNvPr>
          <p:cNvSpPr txBox="1"/>
          <p:nvPr/>
        </p:nvSpPr>
        <p:spPr>
          <a:xfrm>
            <a:off x="8603031" y="4940665"/>
            <a:ext cx="27641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根据 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postman </a:t>
            </a: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提供的错误信息对接口进行改正处理。</a:t>
            </a:r>
            <a:endParaRPr lang="en-GB" altLang="zh-CN" sz="20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82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C16AA9DD-7997-4E42-8916-CDBD05CA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342" y="1109309"/>
            <a:ext cx="10530140" cy="52924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1" y="171010"/>
            <a:ext cx="2432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前后端对接</a:t>
            </a:r>
          </a:p>
        </p:txBody>
      </p:sp>
    </p:spTree>
    <p:extLst>
      <p:ext uri="{BB962C8B-B14F-4D97-AF65-F5344CB8AC3E}">
        <p14:creationId xmlns:p14="http://schemas.microsoft.com/office/powerpoint/2010/main" val="177174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769979" y="177160"/>
            <a:ext cx="2474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sp>
        <p:nvSpPr>
          <p:cNvPr id="8" name="Freeform 71">
            <a:extLst>
              <a:ext uri="{FF2B5EF4-FFF2-40B4-BE49-F238E27FC236}">
                <a16:creationId xmlns:a16="http://schemas.microsoft.com/office/drawing/2014/main" id="{F7E6BA3B-9CCD-4BD5-829C-6848867129F1}"/>
              </a:ext>
            </a:extLst>
          </p:cNvPr>
          <p:cNvSpPr>
            <a:spLocks/>
          </p:cNvSpPr>
          <p:nvPr/>
        </p:nvSpPr>
        <p:spPr bwMode="auto">
          <a:xfrm>
            <a:off x="5138023" y="1190672"/>
            <a:ext cx="1339830" cy="4607466"/>
          </a:xfrm>
          <a:custGeom>
            <a:avLst/>
            <a:gdLst>
              <a:gd name="T0" fmla="*/ 49 w 98"/>
              <a:gd name="T1" fmla="*/ 238 h 337"/>
              <a:gd name="T2" fmla="*/ 19 w 98"/>
              <a:gd name="T3" fmla="*/ 208 h 337"/>
              <a:gd name="T4" fmla="*/ 49 w 98"/>
              <a:gd name="T5" fmla="*/ 178 h 337"/>
              <a:gd name="T6" fmla="*/ 98 w 98"/>
              <a:gd name="T7" fmla="*/ 129 h 337"/>
              <a:gd name="T8" fmla="*/ 49 w 98"/>
              <a:gd name="T9" fmla="*/ 79 h 337"/>
              <a:gd name="T10" fmla="*/ 49 w 98"/>
              <a:gd name="T11" fmla="*/ 79 h 337"/>
              <a:gd name="T12" fmla="*/ 19 w 98"/>
              <a:gd name="T13" fmla="*/ 49 h 337"/>
              <a:gd name="T14" fmla="*/ 49 w 98"/>
              <a:gd name="T15" fmla="*/ 19 h 337"/>
              <a:gd name="T16" fmla="*/ 49 w 98"/>
              <a:gd name="T17" fmla="*/ 19 h 337"/>
              <a:gd name="T18" fmla="*/ 49 w 98"/>
              <a:gd name="T19" fmla="*/ 0 h 337"/>
              <a:gd name="T20" fmla="*/ 0 w 98"/>
              <a:gd name="T21" fmla="*/ 49 h 337"/>
              <a:gd name="T22" fmla="*/ 48 w 98"/>
              <a:gd name="T23" fmla="*/ 99 h 337"/>
              <a:gd name="T24" fmla="*/ 48 w 98"/>
              <a:gd name="T25" fmla="*/ 99 h 337"/>
              <a:gd name="T26" fmla="*/ 79 w 98"/>
              <a:gd name="T27" fmla="*/ 129 h 337"/>
              <a:gd name="T28" fmla="*/ 49 w 98"/>
              <a:gd name="T29" fmla="*/ 159 h 337"/>
              <a:gd name="T30" fmla="*/ 49 w 98"/>
              <a:gd name="T31" fmla="*/ 159 h 337"/>
              <a:gd name="T32" fmla="*/ 0 w 98"/>
              <a:gd name="T33" fmla="*/ 208 h 337"/>
              <a:gd name="T34" fmla="*/ 49 w 98"/>
              <a:gd name="T35" fmla="*/ 258 h 337"/>
              <a:gd name="T36" fmla="*/ 79 w 98"/>
              <a:gd name="T37" fmla="*/ 288 h 337"/>
              <a:gd name="T38" fmla="*/ 49 w 98"/>
              <a:gd name="T39" fmla="*/ 318 h 337"/>
              <a:gd name="T40" fmla="*/ 48 w 98"/>
              <a:gd name="T41" fmla="*/ 318 h 337"/>
              <a:gd name="T42" fmla="*/ 48 w 98"/>
              <a:gd name="T43" fmla="*/ 337 h 337"/>
              <a:gd name="T44" fmla="*/ 98 w 98"/>
              <a:gd name="T45" fmla="*/ 288 h 337"/>
              <a:gd name="T46" fmla="*/ 49 w 98"/>
              <a:gd name="T47" fmla="*/ 23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8" h="337">
                <a:moveTo>
                  <a:pt x="49" y="238"/>
                </a:moveTo>
                <a:cubicBezTo>
                  <a:pt x="32" y="238"/>
                  <a:pt x="19" y="225"/>
                  <a:pt x="19" y="208"/>
                </a:cubicBezTo>
                <a:cubicBezTo>
                  <a:pt x="19" y="192"/>
                  <a:pt x="32" y="178"/>
                  <a:pt x="49" y="178"/>
                </a:cubicBezTo>
                <a:cubicBezTo>
                  <a:pt x="76" y="178"/>
                  <a:pt x="98" y="156"/>
                  <a:pt x="98" y="129"/>
                </a:cubicBezTo>
                <a:cubicBezTo>
                  <a:pt x="98" y="102"/>
                  <a:pt x="76" y="80"/>
                  <a:pt x="49" y="79"/>
                </a:cubicBezTo>
                <a:cubicBezTo>
                  <a:pt x="49" y="79"/>
                  <a:pt x="49" y="79"/>
                  <a:pt x="49" y="79"/>
                </a:cubicBezTo>
                <a:cubicBezTo>
                  <a:pt x="33" y="79"/>
                  <a:pt x="19" y="66"/>
                  <a:pt x="19" y="49"/>
                </a:cubicBezTo>
                <a:cubicBezTo>
                  <a:pt x="19" y="33"/>
                  <a:pt x="32" y="19"/>
                  <a:pt x="49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0"/>
                  <a:pt x="49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6"/>
                  <a:pt x="22" y="98"/>
                  <a:pt x="48" y="99"/>
                </a:cubicBezTo>
                <a:cubicBezTo>
                  <a:pt x="48" y="99"/>
                  <a:pt x="48" y="99"/>
                  <a:pt x="48" y="99"/>
                </a:cubicBezTo>
                <a:cubicBezTo>
                  <a:pt x="65" y="99"/>
                  <a:pt x="79" y="112"/>
                  <a:pt x="79" y="129"/>
                </a:cubicBezTo>
                <a:cubicBezTo>
                  <a:pt x="79" y="145"/>
                  <a:pt x="65" y="159"/>
                  <a:pt x="49" y="159"/>
                </a:cubicBezTo>
                <a:cubicBezTo>
                  <a:pt x="49" y="159"/>
                  <a:pt x="49" y="159"/>
                  <a:pt x="49" y="159"/>
                </a:cubicBezTo>
                <a:cubicBezTo>
                  <a:pt x="22" y="159"/>
                  <a:pt x="0" y="181"/>
                  <a:pt x="0" y="208"/>
                </a:cubicBezTo>
                <a:cubicBezTo>
                  <a:pt x="0" y="235"/>
                  <a:pt x="22" y="258"/>
                  <a:pt x="49" y="258"/>
                </a:cubicBezTo>
                <a:cubicBezTo>
                  <a:pt x="65" y="258"/>
                  <a:pt x="79" y="271"/>
                  <a:pt x="79" y="288"/>
                </a:cubicBezTo>
                <a:cubicBezTo>
                  <a:pt x="79" y="304"/>
                  <a:pt x="65" y="318"/>
                  <a:pt x="49" y="318"/>
                </a:cubicBezTo>
                <a:cubicBezTo>
                  <a:pt x="48" y="318"/>
                  <a:pt x="48" y="318"/>
                  <a:pt x="48" y="318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75" y="337"/>
                  <a:pt x="98" y="315"/>
                  <a:pt x="98" y="288"/>
                </a:cubicBezTo>
                <a:cubicBezTo>
                  <a:pt x="98" y="260"/>
                  <a:pt x="76" y="238"/>
                  <a:pt x="49" y="238"/>
                </a:cubicBezTo>
                <a:close/>
              </a:path>
            </a:pathLst>
          </a:custGeom>
          <a:solidFill>
            <a:srgbClr val="D00F0F"/>
          </a:solidFill>
          <a:ln w="38100"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66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Freeform 67">
            <a:extLst>
              <a:ext uri="{FF2B5EF4-FFF2-40B4-BE49-F238E27FC236}">
                <a16:creationId xmlns:a16="http://schemas.microsoft.com/office/drawing/2014/main" id="{12C3877A-9C26-436D-81DF-AF1FE46B7E1B}"/>
              </a:ext>
            </a:extLst>
          </p:cNvPr>
          <p:cNvSpPr>
            <a:spLocks/>
          </p:cNvSpPr>
          <p:nvPr/>
        </p:nvSpPr>
        <p:spPr bwMode="auto">
          <a:xfrm>
            <a:off x="5398280" y="1450925"/>
            <a:ext cx="1898894" cy="819321"/>
          </a:xfrm>
          <a:custGeom>
            <a:avLst/>
            <a:gdLst>
              <a:gd name="T0" fmla="*/ 139 w 139"/>
              <a:gd name="T1" fmla="*/ 60 h 60"/>
              <a:gd name="T2" fmla="*/ 30 w 139"/>
              <a:gd name="T3" fmla="*/ 60 h 60"/>
              <a:gd name="T4" fmla="*/ 0 w 139"/>
              <a:gd name="T5" fmla="*/ 30 h 60"/>
              <a:gd name="T6" fmla="*/ 0 w 139"/>
              <a:gd name="T7" fmla="*/ 30 h 60"/>
              <a:gd name="T8" fmla="*/ 30 w 139"/>
              <a:gd name="T9" fmla="*/ 0 h 60"/>
              <a:gd name="T10" fmla="*/ 139 w 139"/>
              <a:gd name="T11" fmla="*/ 0 h 60"/>
              <a:gd name="T12" fmla="*/ 139 w 139"/>
              <a:gd name="T1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9" h="60">
                <a:moveTo>
                  <a:pt x="139" y="60"/>
                </a:moveTo>
                <a:cubicBezTo>
                  <a:pt x="30" y="60"/>
                  <a:pt x="30" y="60"/>
                  <a:pt x="30" y="60"/>
                </a:cubicBezTo>
                <a:cubicBezTo>
                  <a:pt x="13" y="60"/>
                  <a:pt x="0" y="47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4"/>
                  <a:pt x="13" y="0"/>
                  <a:pt x="30" y="0"/>
                </a:cubicBezTo>
                <a:cubicBezTo>
                  <a:pt x="139" y="0"/>
                  <a:pt x="139" y="0"/>
                  <a:pt x="139" y="0"/>
                </a:cubicBezTo>
                <a:lnTo>
                  <a:pt x="139" y="60"/>
                </a:lnTo>
                <a:close/>
              </a:path>
            </a:pathLst>
          </a:custGeom>
          <a:solidFill>
            <a:srgbClr val="C00000"/>
          </a:solidFill>
          <a:ln w="38100"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66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68">
            <a:extLst>
              <a:ext uri="{FF2B5EF4-FFF2-40B4-BE49-F238E27FC236}">
                <a16:creationId xmlns:a16="http://schemas.microsoft.com/office/drawing/2014/main" id="{1943FB43-86CB-4890-8ACE-A7C87397BC1B}"/>
              </a:ext>
            </a:extLst>
          </p:cNvPr>
          <p:cNvSpPr>
            <a:spLocks/>
          </p:cNvSpPr>
          <p:nvPr/>
        </p:nvSpPr>
        <p:spPr bwMode="auto">
          <a:xfrm>
            <a:off x="4318706" y="2543351"/>
            <a:ext cx="1898894" cy="819321"/>
          </a:xfrm>
          <a:custGeom>
            <a:avLst/>
            <a:gdLst>
              <a:gd name="T0" fmla="*/ 0 w 139"/>
              <a:gd name="T1" fmla="*/ 0 h 60"/>
              <a:gd name="T2" fmla="*/ 109 w 139"/>
              <a:gd name="T3" fmla="*/ 0 h 60"/>
              <a:gd name="T4" fmla="*/ 139 w 139"/>
              <a:gd name="T5" fmla="*/ 30 h 60"/>
              <a:gd name="T6" fmla="*/ 139 w 139"/>
              <a:gd name="T7" fmla="*/ 30 h 60"/>
              <a:gd name="T8" fmla="*/ 109 w 139"/>
              <a:gd name="T9" fmla="*/ 60 h 60"/>
              <a:gd name="T10" fmla="*/ 0 w 139"/>
              <a:gd name="T11" fmla="*/ 60 h 60"/>
              <a:gd name="T12" fmla="*/ 0 w 139"/>
              <a:gd name="T13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9" h="60">
                <a:moveTo>
                  <a:pt x="0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25" y="0"/>
                  <a:pt x="139" y="13"/>
                  <a:pt x="139" y="30"/>
                </a:cubicBezTo>
                <a:cubicBezTo>
                  <a:pt x="139" y="30"/>
                  <a:pt x="139" y="30"/>
                  <a:pt x="139" y="30"/>
                </a:cubicBezTo>
                <a:cubicBezTo>
                  <a:pt x="139" y="47"/>
                  <a:pt x="125" y="60"/>
                  <a:pt x="109" y="60"/>
                </a:cubicBezTo>
                <a:cubicBezTo>
                  <a:pt x="0" y="60"/>
                  <a:pt x="0" y="60"/>
                  <a:pt x="0" y="6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25400" cap="flat" cmpd="sng" algn="ctr">
            <a:noFill/>
            <a:prstDash val="solid"/>
          </a:ln>
          <a:effectLst/>
          <a:ex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69">
            <a:extLst>
              <a:ext uri="{FF2B5EF4-FFF2-40B4-BE49-F238E27FC236}">
                <a16:creationId xmlns:a16="http://schemas.microsoft.com/office/drawing/2014/main" id="{EB39E13D-129A-46DC-BB8E-0019CB11E166}"/>
              </a:ext>
            </a:extLst>
          </p:cNvPr>
          <p:cNvSpPr>
            <a:spLocks/>
          </p:cNvSpPr>
          <p:nvPr/>
        </p:nvSpPr>
        <p:spPr bwMode="auto">
          <a:xfrm>
            <a:off x="4318706" y="4718564"/>
            <a:ext cx="1898894" cy="819321"/>
          </a:xfrm>
          <a:custGeom>
            <a:avLst/>
            <a:gdLst>
              <a:gd name="T0" fmla="*/ 0 w 139"/>
              <a:gd name="T1" fmla="*/ 0 h 60"/>
              <a:gd name="T2" fmla="*/ 109 w 139"/>
              <a:gd name="T3" fmla="*/ 0 h 60"/>
              <a:gd name="T4" fmla="*/ 139 w 139"/>
              <a:gd name="T5" fmla="*/ 30 h 60"/>
              <a:gd name="T6" fmla="*/ 139 w 139"/>
              <a:gd name="T7" fmla="*/ 30 h 60"/>
              <a:gd name="T8" fmla="*/ 109 w 139"/>
              <a:gd name="T9" fmla="*/ 60 h 60"/>
              <a:gd name="T10" fmla="*/ 0 w 139"/>
              <a:gd name="T11" fmla="*/ 60 h 60"/>
              <a:gd name="T12" fmla="*/ 0 w 139"/>
              <a:gd name="T13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9" h="60">
                <a:moveTo>
                  <a:pt x="0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25" y="0"/>
                  <a:pt x="139" y="13"/>
                  <a:pt x="139" y="30"/>
                </a:cubicBezTo>
                <a:cubicBezTo>
                  <a:pt x="139" y="30"/>
                  <a:pt x="139" y="30"/>
                  <a:pt x="139" y="30"/>
                </a:cubicBezTo>
                <a:cubicBezTo>
                  <a:pt x="139" y="46"/>
                  <a:pt x="125" y="60"/>
                  <a:pt x="109" y="60"/>
                </a:cubicBezTo>
                <a:cubicBezTo>
                  <a:pt x="0" y="60"/>
                  <a:pt x="0" y="60"/>
                  <a:pt x="0" y="60"/>
                </a:cubicBez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w="38100"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66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Freeform 70">
            <a:extLst>
              <a:ext uri="{FF2B5EF4-FFF2-40B4-BE49-F238E27FC236}">
                <a16:creationId xmlns:a16="http://schemas.microsoft.com/office/drawing/2014/main" id="{2DFAA7FA-F7E2-4A8B-A525-37359DAD7DA2}"/>
              </a:ext>
            </a:extLst>
          </p:cNvPr>
          <p:cNvSpPr>
            <a:spLocks/>
          </p:cNvSpPr>
          <p:nvPr/>
        </p:nvSpPr>
        <p:spPr bwMode="auto">
          <a:xfrm>
            <a:off x="5398280" y="3622925"/>
            <a:ext cx="1886042" cy="822532"/>
          </a:xfrm>
          <a:custGeom>
            <a:avLst/>
            <a:gdLst>
              <a:gd name="T0" fmla="*/ 138 w 138"/>
              <a:gd name="T1" fmla="*/ 60 h 60"/>
              <a:gd name="T2" fmla="*/ 30 w 138"/>
              <a:gd name="T3" fmla="*/ 60 h 60"/>
              <a:gd name="T4" fmla="*/ 0 w 138"/>
              <a:gd name="T5" fmla="*/ 30 h 60"/>
              <a:gd name="T6" fmla="*/ 0 w 138"/>
              <a:gd name="T7" fmla="*/ 30 h 60"/>
              <a:gd name="T8" fmla="*/ 30 w 138"/>
              <a:gd name="T9" fmla="*/ 0 h 60"/>
              <a:gd name="T10" fmla="*/ 138 w 138"/>
              <a:gd name="T11" fmla="*/ 0 h 60"/>
              <a:gd name="T12" fmla="*/ 138 w 138"/>
              <a:gd name="T1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8" h="60">
                <a:moveTo>
                  <a:pt x="138" y="60"/>
                </a:moveTo>
                <a:cubicBezTo>
                  <a:pt x="30" y="60"/>
                  <a:pt x="30" y="60"/>
                  <a:pt x="30" y="60"/>
                </a:cubicBezTo>
                <a:cubicBezTo>
                  <a:pt x="13" y="60"/>
                  <a:pt x="0" y="47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4"/>
                  <a:pt x="13" y="0"/>
                  <a:pt x="30" y="0"/>
                </a:cubicBezTo>
                <a:cubicBezTo>
                  <a:pt x="138" y="0"/>
                  <a:pt x="138" y="0"/>
                  <a:pt x="138" y="0"/>
                </a:cubicBezTo>
                <a:lnTo>
                  <a:pt x="138" y="60"/>
                </a:lnTo>
                <a:close/>
              </a:path>
            </a:pathLst>
          </a:custGeom>
          <a:solidFill>
            <a:srgbClr val="FF0000"/>
          </a:solidFill>
          <a:ln w="25400" cap="flat" cmpd="sng" algn="ctr">
            <a:noFill/>
            <a:prstDash val="solid"/>
          </a:ln>
          <a:effectLst/>
          <a:ex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Freeform 72">
            <a:extLst>
              <a:ext uri="{FF2B5EF4-FFF2-40B4-BE49-F238E27FC236}">
                <a16:creationId xmlns:a16="http://schemas.microsoft.com/office/drawing/2014/main" id="{FB9C0A63-E9AD-4221-9DC7-056614D1E7F7}"/>
              </a:ext>
            </a:extLst>
          </p:cNvPr>
          <p:cNvSpPr>
            <a:spLocks/>
          </p:cNvSpPr>
          <p:nvPr/>
        </p:nvSpPr>
        <p:spPr bwMode="auto">
          <a:xfrm>
            <a:off x="7297171" y="1653346"/>
            <a:ext cx="205633" cy="411266"/>
          </a:xfrm>
          <a:custGeom>
            <a:avLst/>
            <a:gdLst>
              <a:gd name="T0" fmla="*/ 0 w 64"/>
              <a:gd name="T1" fmla="*/ 0 h 128"/>
              <a:gd name="T2" fmla="*/ 64 w 64"/>
              <a:gd name="T3" fmla="*/ 64 h 128"/>
              <a:gd name="T4" fmla="*/ 0 w 64"/>
              <a:gd name="T5" fmla="*/ 128 h 128"/>
              <a:gd name="T6" fmla="*/ 0 w 64"/>
              <a:gd name="T7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" h="128">
                <a:moveTo>
                  <a:pt x="0" y="0"/>
                </a:moveTo>
                <a:lnTo>
                  <a:pt x="64" y="64"/>
                </a:lnTo>
                <a:lnTo>
                  <a:pt x="0" y="12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66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Freeform 73">
            <a:extLst>
              <a:ext uri="{FF2B5EF4-FFF2-40B4-BE49-F238E27FC236}">
                <a16:creationId xmlns:a16="http://schemas.microsoft.com/office/drawing/2014/main" id="{E77DEE4A-A5E5-460A-B9A6-EE690F6F6F75}"/>
              </a:ext>
            </a:extLst>
          </p:cNvPr>
          <p:cNvSpPr>
            <a:spLocks/>
          </p:cNvSpPr>
          <p:nvPr/>
        </p:nvSpPr>
        <p:spPr bwMode="auto">
          <a:xfrm>
            <a:off x="4113072" y="2736132"/>
            <a:ext cx="205633" cy="408054"/>
          </a:xfrm>
          <a:custGeom>
            <a:avLst/>
            <a:gdLst>
              <a:gd name="T0" fmla="*/ 64 w 64"/>
              <a:gd name="T1" fmla="*/ 127 h 127"/>
              <a:gd name="T2" fmla="*/ 0 w 64"/>
              <a:gd name="T3" fmla="*/ 64 h 127"/>
              <a:gd name="T4" fmla="*/ 64 w 64"/>
              <a:gd name="T5" fmla="*/ 0 h 127"/>
              <a:gd name="T6" fmla="*/ 64 w 64"/>
              <a:gd name="T7" fmla="*/ 127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" h="127">
                <a:moveTo>
                  <a:pt x="64" y="127"/>
                </a:moveTo>
                <a:lnTo>
                  <a:pt x="0" y="64"/>
                </a:lnTo>
                <a:lnTo>
                  <a:pt x="64" y="0"/>
                </a:lnTo>
                <a:lnTo>
                  <a:pt x="64" y="127"/>
                </a:lnTo>
                <a:close/>
              </a:path>
            </a:pathLst>
          </a:custGeom>
          <a:solidFill>
            <a:srgbClr val="FF0000"/>
          </a:solidFill>
          <a:ln w="25400" cap="flat" cmpd="sng" algn="ctr">
            <a:noFill/>
            <a:prstDash val="solid"/>
          </a:ln>
          <a:effectLst/>
          <a:ex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74">
            <a:extLst>
              <a:ext uri="{FF2B5EF4-FFF2-40B4-BE49-F238E27FC236}">
                <a16:creationId xmlns:a16="http://schemas.microsoft.com/office/drawing/2014/main" id="{4C3E9463-8FEF-43FA-98E0-F87B128BC7B2}"/>
              </a:ext>
            </a:extLst>
          </p:cNvPr>
          <p:cNvSpPr>
            <a:spLocks/>
          </p:cNvSpPr>
          <p:nvPr/>
        </p:nvSpPr>
        <p:spPr bwMode="auto">
          <a:xfrm>
            <a:off x="7284321" y="3828558"/>
            <a:ext cx="205633" cy="411266"/>
          </a:xfrm>
          <a:custGeom>
            <a:avLst/>
            <a:gdLst>
              <a:gd name="T0" fmla="*/ 0 w 64"/>
              <a:gd name="T1" fmla="*/ 0 h 128"/>
              <a:gd name="T2" fmla="*/ 64 w 64"/>
              <a:gd name="T3" fmla="*/ 64 h 128"/>
              <a:gd name="T4" fmla="*/ 0 w 64"/>
              <a:gd name="T5" fmla="*/ 128 h 128"/>
              <a:gd name="T6" fmla="*/ 0 w 64"/>
              <a:gd name="T7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" h="128">
                <a:moveTo>
                  <a:pt x="0" y="0"/>
                </a:moveTo>
                <a:lnTo>
                  <a:pt x="64" y="64"/>
                </a:lnTo>
                <a:lnTo>
                  <a:pt x="0" y="128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25400" cap="flat" cmpd="sng" algn="ctr">
            <a:noFill/>
            <a:prstDash val="solid"/>
          </a:ln>
          <a:effectLst/>
          <a:ex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FF4BFAC8-613E-4758-BE82-C5C5FFDFB5AA}"/>
              </a:ext>
            </a:extLst>
          </p:cNvPr>
          <p:cNvSpPr>
            <a:spLocks/>
          </p:cNvSpPr>
          <p:nvPr/>
        </p:nvSpPr>
        <p:spPr bwMode="auto">
          <a:xfrm>
            <a:off x="4113072" y="4937050"/>
            <a:ext cx="205633" cy="411266"/>
          </a:xfrm>
          <a:custGeom>
            <a:avLst/>
            <a:gdLst>
              <a:gd name="T0" fmla="*/ 64 w 64"/>
              <a:gd name="T1" fmla="*/ 128 h 128"/>
              <a:gd name="T2" fmla="*/ 0 w 64"/>
              <a:gd name="T3" fmla="*/ 64 h 128"/>
              <a:gd name="T4" fmla="*/ 64 w 64"/>
              <a:gd name="T5" fmla="*/ 0 h 128"/>
              <a:gd name="T6" fmla="*/ 64 w 64"/>
              <a:gd name="T7" fmla="*/ 1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" h="128">
                <a:moveTo>
                  <a:pt x="64" y="128"/>
                </a:moveTo>
                <a:lnTo>
                  <a:pt x="0" y="64"/>
                </a:lnTo>
                <a:lnTo>
                  <a:pt x="64" y="0"/>
                </a:lnTo>
                <a:lnTo>
                  <a:pt x="64" y="128"/>
                </a:lnTo>
                <a:close/>
              </a:path>
            </a:pathLst>
          </a:custGeom>
          <a:solidFill>
            <a:srgbClr val="C60E0E"/>
          </a:solidFill>
          <a:ln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66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8CC42FB7-8780-4DA0-9BF4-DA329A41F21C}"/>
              </a:ext>
            </a:extLst>
          </p:cNvPr>
          <p:cNvSpPr txBox="1"/>
          <p:nvPr/>
        </p:nvSpPr>
        <p:spPr>
          <a:xfrm>
            <a:off x="5782178" y="1641661"/>
            <a:ext cx="1621554" cy="380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单元测试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3A1EF96B-6945-4DC2-8387-6F40B0BBD7B8}"/>
              </a:ext>
            </a:extLst>
          </p:cNvPr>
          <p:cNvSpPr txBox="1"/>
          <p:nvPr/>
        </p:nvSpPr>
        <p:spPr>
          <a:xfrm>
            <a:off x="4414984" y="2764752"/>
            <a:ext cx="1621554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功能测试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TextBox 21">
            <a:extLst>
              <a:ext uri="{FF2B5EF4-FFF2-40B4-BE49-F238E27FC236}">
                <a16:creationId xmlns:a16="http://schemas.microsoft.com/office/drawing/2014/main" id="{1775B85F-EC76-4831-913A-8E81147BF44A}"/>
              </a:ext>
            </a:extLst>
          </p:cNvPr>
          <p:cNvSpPr txBox="1"/>
          <p:nvPr/>
        </p:nvSpPr>
        <p:spPr>
          <a:xfrm>
            <a:off x="5667077" y="3881202"/>
            <a:ext cx="1621554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App 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性能监测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6DB5949B-413F-43FB-980D-F842D17587A5}"/>
              </a:ext>
            </a:extLst>
          </p:cNvPr>
          <p:cNvSpPr txBox="1"/>
          <p:nvPr/>
        </p:nvSpPr>
        <p:spPr>
          <a:xfrm>
            <a:off x="4414984" y="4907759"/>
            <a:ext cx="1621554" cy="380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兼容性测试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Box 39">
            <a:extLst>
              <a:ext uri="{FF2B5EF4-FFF2-40B4-BE49-F238E27FC236}">
                <a16:creationId xmlns:a16="http://schemas.microsoft.com/office/drawing/2014/main" id="{D3407557-5765-473A-A696-BF49984DB2BC}"/>
              </a:ext>
            </a:extLst>
          </p:cNvPr>
          <p:cNvSpPr txBox="1"/>
          <p:nvPr/>
        </p:nvSpPr>
        <p:spPr>
          <a:xfrm>
            <a:off x="7763057" y="1465441"/>
            <a:ext cx="2513131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在项目工程中导入 </a:t>
            </a:r>
            <a:r>
              <a:rPr lang="en-US" altLang="zh-CN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Junit4</a:t>
            </a: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依赖进行单元测试。</a:t>
            </a:r>
            <a:endParaRPr lang="id-ID" sz="16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39">
            <a:extLst>
              <a:ext uri="{FF2B5EF4-FFF2-40B4-BE49-F238E27FC236}">
                <a16:creationId xmlns:a16="http://schemas.microsoft.com/office/drawing/2014/main" id="{BBE85A03-C67A-4F82-9B76-CAEA7DD12DA9}"/>
              </a:ext>
            </a:extLst>
          </p:cNvPr>
          <p:cNvSpPr txBox="1"/>
          <p:nvPr/>
        </p:nvSpPr>
        <p:spPr>
          <a:xfrm>
            <a:off x="1339688" y="2524660"/>
            <a:ext cx="2513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模拟用户的使用对 </a:t>
            </a:r>
            <a:r>
              <a:rPr lang="en-US" altLang="zh-CN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App </a:t>
            </a: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进行黑盒测试、压力测试。</a:t>
            </a:r>
            <a:endParaRPr lang="id-ID" sz="16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39">
            <a:extLst>
              <a:ext uri="{FF2B5EF4-FFF2-40B4-BE49-F238E27FC236}">
                <a16:creationId xmlns:a16="http://schemas.microsoft.com/office/drawing/2014/main" id="{D386AF99-002E-4DFB-8D86-0DEDA4C4B05C}"/>
              </a:ext>
            </a:extLst>
          </p:cNvPr>
          <p:cNvSpPr txBox="1"/>
          <p:nvPr/>
        </p:nvSpPr>
        <p:spPr>
          <a:xfrm>
            <a:off x="7763056" y="3677027"/>
            <a:ext cx="2513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</a:t>
            </a:r>
            <a:r>
              <a:rPr lang="en-US" altLang="zh-CN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IDE </a:t>
            </a: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中的 </a:t>
            </a:r>
            <a:r>
              <a:rPr lang="en-US" altLang="zh-CN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Monitor </a:t>
            </a: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对</a:t>
            </a:r>
            <a:r>
              <a:rPr lang="en-US" altLang="zh-CN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App </a:t>
            </a: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的性能进行检测。</a:t>
            </a:r>
            <a:endParaRPr lang="id-ID" sz="16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Box 39">
            <a:extLst>
              <a:ext uri="{FF2B5EF4-FFF2-40B4-BE49-F238E27FC236}">
                <a16:creationId xmlns:a16="http://schemas.microsoft.com/office/drawing/2014/main" id="{3CE7B0D4-F3AE-41DD-8926-1B03B185DFC2}"/>
              </a:ext>
            </a:extLst>
          </p:cNvPr>
          <p:cNvSpPr txBox="1"/>
          <p:nvPr/>
        </p:nvSpPr>
        <p:spPr>
          <a:xfrm>
            <a:off x="1339688" y="4704626"/>
            <a:ext cx="2513131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通过云测平台提供的机器进行兼容性测试。</a:t>
            </a:r>
            <a:endParaRPr lang="id-ID" sz="16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15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75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  <p:bldP spid="24" grpId="0"/>
      <p:bldP spid="26" grpId="0"/>
      <p:bldP spid="2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E0045250-8BBB-470D-8A64-732BAAD32BAF}"/>
              </a:ext>
            </a:extLst>
          </p:cNvPr>
          <p:cNvSpPr txBox="1"/>
          <p:nvPr/>
        </p:nvSpPr>
        <p:spPr>
          <a:xfrm flipH="1">
            <a:off x="1192824" y="270839"/>
            <a:ext cx="274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Junit4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65FEFE-255C-4F76-B402-B2F832F33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824" y="1024899"/>
            <a:ext cx="10345443" cy="55498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8462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E0045250-8BBB-470D-8A64-732BAAD32BAF}"/>
              </a:ext>
            </a:extLst>
          </p:cNvPr>
          <p:cNvSpPr txBox="1"/>
          <p:nvPr/>
        </p:nvSpPr>
        <p:spPr>
          <a:xfrm flipH="1">
            <a:off x="1192824" y="270839"/>
            <a:ext cx="274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性能监测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172501C-DE86-41A3-A6BC-DE7DF2DC0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824" y="1843553"/>
            <a:ext cx="9735589" cy="38647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76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014506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580627" y="2443935"/>
            <a:ext cx="29546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前端组</a:t>
            </a:r>
          </a:p>
        </p:txBody>
      </p:sp>
    </p:spTree>
    <p:extLst>
      <p:ext uri="{BB962C8B-B14F-4D97-AF65-F5344CB8AC3E}">
        <p14:creationId xmlns:p14="http://schemas.microsoft.com/office/powerpoint/2010/main" val="342388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90613" y="585619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前端开发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994997" y="2141644"/>
            <a:ext cx="4588509" cy="645472"/>
            <a:chOff x="3517847" y="2166432"/>
            <a:chExt cx="4822088" cy="733124"/>
          </a:xfrm>
        </p:grpSpPr>
        <p:sp>
          <p:nvSpPr>
            <p:cNvPr id="11" name="椭圆 10"/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 flipH="1">
              <a:off x="3517847" y="2281376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474790" y="2166786"/>
              <a:ext cx="3865145" cy="732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确定组内负责人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95045" y="3118485"/>
            <a:ext cx="9075420" cy="645160"/>
            <a:chOff x="3517847" y="3535453"/>
            <a:chExt cx="10080012" cy="760098"/>
          </a:xfrm>
        </p:grpSpPr>
        <p:sp>
          <p:nvSpPr>
            <p:cNvPr id="19" name="椭圆 18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483390" y="3535453"/>
              <a:ext cx="9114469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确定项目的需求，功能和交互过程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061374" y="617735"/>
            <a:ext cx="1209676" cy="766763"/>
            <a:chOff x="5027613" y="5535614"/>
            <a:chExt cx="1209676" cy="766763"/>
          </a:xfrm>
        </p:grpSpPr>
        <p:sp>
          <p:nvSpPr>
            <p:cNvPr id="47" name="Freeform 98"/>
            <p:cNvSpPr/>
            <p:nvPr/>
          </p:nvSpPr>
          <p:spPr bwMode="auto">
            <a:xfrm>
              <a:off x="5602288" y="6126164"/>
              <a:ext cx="55563" cy="30163"/>
            </a:xfrm>
            <a:custGeom>
              <a:avLst/>
              <a:gdLst>
                <a:gd name="T0" fmla="*/ 0 w 35"/>
                <a:gd name="T1" fmla="*/ 19 h 19"/>
                <a:gd name="T2" fmla="*/ 35 w 35"/>
                <a:gd name="T3" fmla="*/ 7 h 19"/>
                <a:gd name="T4" fmla="*/ 33 w 35"/>
                <a:gd name="T5" fmla="*/ 0 h 19"/>
                <a:gd name="T6" fmla="*/ 2 w 35"/>
                <a:gd name="T7" fmla="*/ 12 h 19"/>
                <a:gd name="T8" fmla="*/ 0 w 3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35" y="7"/>
                  </a:lnTo>
                  <a:lnTo>
                    <a:pt x="33" y="0"/>
                  </a:lnTo>
                  <a:lnTo>
                    <a:pt x="2" y="12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Freeform 99"/>
            <p:cNvSpPr/>
            <p:nvPr/>
          </p:nvSpPr>
          <p:spPr bwMode="auto">
            <a:xfrm>
              <a:off x="5605463" y="6110289"/>
              <a:ext cx="49213" cy="26988"/>
            </a:xfrm>
            <a:custGeom>
              <a:avLst/>
              <a:gdLst>
                <a:gd name="T0" fmla="*/ 0 w 31"/>
                <a:gd name="T1" fmla="*/ 17 h 17"/>
                <a:gd name="T2" fmla="*/ 31 w 31"/>
                <a:gd name="T3" fmla="*/ 5 h 17"/>
                <a:gd name="T4" fmla="*/ 29 w 31"/>
                <a:gd name="T5" fmla="*/ 0 h 17"/>
                <a:gd name="T6" fmla="*/ 3 w 31"/>
                <a:gd name="T7" fmla="*/ 10 h 17"/>
                <a:gd name="T8" fmla="*/ 0 w 3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lnTo>
                    <a:pt x="31" y="5"/>
                  </a:lnTo>
                  <a:lnTo>
                    <a:pt x="29" y="0"/>
                  </a:lnTo>
                  <a:lnTo>
                    <a:pt x="3" y="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Freeform 100"/>
            <p:cNvSpPr/>
            <p:nvPr/>
          </p:nvSpPr>
          <p:spPr bwMode="auto">
            <a:xfrm>
              <a:off x="5594351" y="6156326"/>
              <a:ext cx="71438" cy="36513"/>
            </a:xfrm>
            <a:custGeom>
              <a:avLst/>
              <a:gdLst>
                <a:gd name="T0" fmla="*/ 0 w 45"/>
                <a:gd name="T1" fmla="*/ 23 h 23"/>
                <a:gd name="T2" fmla="*/ 45 w 45"/>
                <a:gd name="T3" fmla="*/ 7 h 23"/>
                <a:gd name="T4" fmla="*/ 43 w 45"/>
                <a:gd name="T5" fmla="*/ 0 h 23"/>
                <a:gd name="T6" fmla="*/ 3 w 45"/>
                <a:gd name="T7" fmla="*/ 16 h 23"/>
                <a:gd name="T8" fmla="*/ 0 w 45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3">
                  <a:moveTo>
                    <a:pt x="0" y="23"/>
                  </a:moveTo>
                  <a:lnTo>
                    <a:pt x="45" y="7"/>
                  </a:lnTo>
                  <a:lnTo>
                    <a:pt x="43" y="0"/>
                  </a:lnTo>
                  <a:lnTo>
                    <a:pt x="3" y="1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Freeform 101"/>
            <p:cNvSpPr/>
            <p:nvPr/>
          </p:nvSpPr>
          <p:spPr bwMode="auto">
            <a:xfrm>
              <a:off x="5605463" y="5978526"/>
              <a:ext cx="52388" cy="101600"/>
            </a:xfrm>
            <a:custGeom>
              <a:avLst/>
              <a:gdLst>
                <a:gd name="T0" fmla="*/ 17 w 33"/>
                <a:gd name="T1" fmla="*/ 0 h 64"/>
                <a:gd name="T2" fmla="*/ 0 w 33"/>
                <a:gd name="T3" fmla="*/ 36 h 64"/>
                <a:gd name="T4" fmla="*/ 7 w 33"/>
                <a:gd name="T5" fmla="*/ 43 h 64"/>
                <a:gd name="T6" fmla="*/ 5 w 33"/>
                <a:gd name="T7" fmla="*/ 43 h 64"/>
                <a:gd name="T8" fmla="*/ 5 w 33"/>
                <a:gd name="T9" fmla="*/ 55 h 64"/>
                <a:gd name="T10" fmla="*/ 12 w 33"/>
                <a:gd name="T11" fmla="*/ 55 h 64"/>
                <a:gd name="T12" fmla="*/ 10 w 33"/>
                <a:gd name="T13" fmla="*/ 64 h 64"/>
                <a:gd name="T14" fmla="*/ 24 w 33"/>
                <a:gd name="T15" fmla="*/ 60 h 64"/>
                <a:gd name="T16" fmla="*/ 22 w 33"/>
                <a:gd name="T17" fmla="*/ 55 h 64"/>
                <a:gd name="T18" fmla="*/ 26 w 33"/>
                <a:gd name="T19" fmla="*/ 55 h 64"/>
                <a:gd name="T20" fmla="*/ 26 w 33"/>
                <a:gd name="T21" fmla="*/ 43 h 64"/>
                <a:gd name="T22" fmla="*/ 26 w 33"/>
                <a:gd name="T23" fmla="*/ 43 h 64"/>
                <a:gd name="T24" fmla="*/ 33 w 33"/>
                <a:gd name="T25" fmla="*/ 36 h 64"/>
                <a:gd name="T26" fmla="*/ 17 w 33"/>
                <a:gd name="T27" fmla="*/ 0 h 64"/>
                <a:gd name="T28" fmla="*/ 17 w 33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64">
                  <a:moveTo>
                    <a:pt x="17" y="0"/>
                  </a:moveTo>
                  <a:lnTo>
                    <a:pt x="0" y="36"/>
                  </a:lnTo>
                  <a:lnTo>
                    <a:pt x="7" y="43"/>
                  </a:lnTo>
                  <a:lnTo>
                    <a:pt x="5" y="43"/>
                  </a:lnTo>
                  <a:lnTo>
                    <a:pt x="5" y="55"/>
                  </a:lnTo>
                  <a:lnTo>
                    <a:pt x="12" y="55"/>
                  </a:lnTo>
                  <a:lnTo>
                    <a:pt x="10" y="64"/>
                  </a:lnTo>
                  <a:lnTo>
                    <a:pt x="24" y="60"/>
                  </a:lnTo>
                  <a:lnTo>
                    <a:pt x="22" y="55"/>
                  </a:lnTo>
                  <a:lnTo>
                    <a:pt x="26" y="55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33" y="36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Freeform 102"/>
            <p:cNvSpPr/>
            <p:nvPr/>
          </p:nvSpPr>
          <p:spPr bwMode="auto">
            <a:xfrm>
              <a:off x="5599113" y="6140451"/>
              <a:ext cx="63500" cy="33338"/>
            </a:xfrm>
            <a:custGeom>
              <a:avLst/>
              <a:gdLst>
                <a:gd name="T0" fmla="*/ 2 w 40"/>
                <a:gd name="T1" fmla="*/ 14 h 21"/>
                <a:gd name="T2" fmla="*/ 0 w 40"/>
                <a:gd name="T3" fmla="*/ 21 h 21"/>
                <a:gd name="T4" fmla="*/ 40 w 40"/>
                <a:gd name="T5" fmla="*/ 7 h 21"/>
                <a:gd name="T6" fmla="*/ 37 w 40"/>
                <a:gd name="T7" fmla="*/ 0 h 21"/>
                <a:gd name="T8" fmla="*/ 2 w 40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1">
                  <a:moveTo>
                    <a:pt x="2" y="14"/>
                  </a:moveTo>
                  <a:lnTo>
                    <a:pt x="0" y="21"/>
                  </a:lnTo>
                  <a:lnTo>
                    <a:pt x="40" y="7"/>
                  </a:lnTo>
                  <a:lnTo>
                    <a:pt x="37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Freeform 103"/>
            <p:cNvSpPr/>
            <p:nvPr/>
          </p:nvSpPr>
          <p:spPr bwMode="auto">
            <a:xfrm>
              <a:off x="5610226" y="609600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3 w 26"/>
                <a:gd name="T5" fmla="*/ 0 h 14"/>
                <a:gd name="T6" fmla="*/ 2 w 26"/>
                <a:gd name="T7" fmla="*/ 7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3" y="0"/>
                  </a:lnTo>
                  <a:lnTo>
                    <a:pt x="2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Freeform 104"/>
            <p:cNvSpPr/>
            <p:nvPr/>
          </p:nvSpPr>
          <p:spPr bwMode="auto">
            <a:xfrm>
              <a:off x="5616576" y="6080126"/>
              <a:ext cx="30163" cy="19050"/>
            </a:xfrm>
            <a:custGeom>
              <a:avLst/>
              <a:gdLst>
                <a:gd name="T0" fmla="*/ 0 w 19"/>
                <a:gd name="T1" fmla="*/ 5 h 12"/>
                <a:gd name="T2" fmla="*/ 0 w 19"/>
                <a:gd name="T3" fmla="*/ 12 h 12"/>
                <a:gd name="T4" fmla="*/ 19 w 19"/>
                <a:gd name="T5" fmla="*/ 5 h 12"/>
                <a:gd name="T6" fmla="*/ 17 w 19"/>
                <a:gd name="T7" fmla="*/ 0 h 12"/>
                <a:gd name="T8" fmla="*/ 0 w 1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5"/>
                  </a:moveTo>
                  <a:lnTo>
                    <a:pt x="0" y="12"/>
                  </a:lnTo>
                  <a:lnTo>
                    <a:pt x="19" y="5"/>
                  </a:lnTo>
                  <a:lnTo>
                    <a:pt x="17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Freeform 105"/>
            <p:cNvSpPr/>
            <p:nvPr/>
          </p:nvSpPr>
          <p:spPr bwMode="auto">
            <a:xfrm>
              <a:off x="5605463" y="6219826"/>
              <a:ext cx="71438" cy="33338"/>
            </a:xfrm>
            <a:custGeom>
              <a:avLst/>
              <a:gdLst>
                <a:gd name="T0" fmla="*/ 15 w 19"/>
                <a:gd name="T1" fmla="*/ 4 h 9"/>
                <a:gd name="T2" fmla="*/ 17 w 19"/>
                <a:gd name="T3" fmla="*/ 3 h 9"/>
                <a:gd name="T4" fmla="*/ 19 w 19"/>
                <a:gd name="T5" fmla="*/ 1 h 9"/>
                <a:gd name="T6" fmla="*/ 19 w 19"/>
                <a:gd name="T7" fmla="*/ 0 h 9"/>
                <a:gd name="T8" fmla="*/ 0 w 19"/>
                <a:gd name="T9" fmla="*/ 7 h 9"/>
                <a:gd name="T10" fmla="*/ 2 w 19"/>
                <a:gd name="T11" fmla="*/ 9 h 9"/>
                <a:gd name="T12" fmla="*/ 15 w 19"/>
                <a:gd name="T13" fmla="*/ 4 h 9"/>
                <a:gd name="T14" fmla="*/ 15 w 1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9">
                  <a:moveTo>
                    <a:pt x="15" y="4"/>
                  </a:moveTo>
                  <a:cubicBezTo>
                    <a:pt x="15" y="3"/>
                    <a:pt x="16" y="3"/>
                    <a:pt x="17" y="3"/>
                  </a:cubicBezTo>
                  <a:cubicBezTo>
                    <a:pt x="17" y="2"/>
                    <a:pt x="18" y="1"/>
                    <a:pt x="19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2" y="9"/>
                    <a:pt x="2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Freeform 106"/>
            <p:cNvSpPr/>
            <p:nvPr/>
          </p:nvSpPr>
          <p:spPr bwMode="auto">
            <a:xfrm>
              <a:off x="5616576" y="6242051"/>
              <a:ext cx="38100" cy="26988"/>
            </a:xfrm>
            <a:custGeom>
              <a:avLst/>
              <a:gdLst>
                <a:gd name="T0" fmla="*/ 8 w 10"/>
                <a:gd name="T1" fmla="*/ 4 h 7"/>
                <a:gd name="T2" fmla="*/ 10 w 10"/>
                <a:gd name="T3" fmla="*/ 0 h 7"/>
                <a:gd name="T4" fmla="*/ 0 w 10"/>
                <a:gd name="T5" fmla="*/ 5 h 7"/>
                <a:gd name="T6" fmla="*/ 2 w 10"/>
                <a:gd name="T7" fmla="*/ 7 h 7"/>
                <a:gd name="T8" fmla="*/ 8 w 10"/>
                <a:gd name="T9" fmla="*/ 4 h 7"/>
                <a:gd name="T10" fmla="*/ 8 w 10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8" y="4"/>
                  </a:moveTo>
                  <a:cubicBezTo>
                    <a:pt x="9" y="3"/>
                    <a:pt x="10" y="2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6"/>
                    <a:pt x="2" y="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Freeform 107"/>
            <p:cNvSpPr/>
            <p:nvPr/>
          </p:nvSpPr>
          <p:spPr bwMode="auto">
            <a:xfrm>
              <a:off x="5591176" y="6170614"/>
              <a:ext cx="74613" cy="41275"/>
            </a:xfrm>
            <a:custGeom>
              <a:avLst/>
              <a:gdLst>
                <a:gd name="T0" fmla="*/ 47 w 47"/>
                <a:gd name="T1" fmla="*/ 0 h 26"/>
                <a:gd name="T2" fmla="*/ 2 w 47"/>
                <a:gd name="T3" fmla="*/ 19 h 26"/>
                <a:gd name="T4" fmla="*/ 0 w 47"/>
                <a:gd name="T5" fmla="*/ 26 h 26"/>
                <a:gd name="T6" fmla="*/ 47 w 47"/>
                <a:gd name="T7" fmla="*/ 7 h 26"/>
                <a:gd name="T8" fmla="*/ 47 w 4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6">
                  <a:moveTo>
                    <a:pt x="47" y="0"/>
                  </a:moveTo>
                  <a:lnTo>
                    <a:pt x="2" y="19"/>
                  </a:lnTo>
                  <a:lnTo>
                    <a:pt x="0" y="26"/>
                  </a:lnTo>
                  <a:lnTo>
                    <a:pt x="47" y="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Freeform 108"/>
            <p:cNvSpPr/>
            <p:nvPr/>
          </p:nvSpPr>
          <p:spPr bwMode="auto">
            <a:xfrm>
              <a:off x="5586413" y="6189664"/>
              <a:ext cx="84138" cy="38100"/>
            </a:xfrm>
            <a:custGeom>
              <a:avLst/>
              <a:gdLst>
                <a:gd name="T0" fmla="*/ 2 w 22"/>
                <a:gd name="T1" fmla="*/ 10 h 10"/>
                <a:gd name="T2" fmla="*/ 22 w 22"/>
                <a:gd name="T3" fmla="*/ 2 h 10"/>
                <a:gd name="T4" fmla="*/ 22 w 22"/>
                <a:gd name="T5" fmla="*/ 0 h 10"/>
                <a:gd name="T6" fmla="*/ 0 w 22"/>
                <a:gd name="T7" fmla="*/ 8 h 10"/>
                <a:gd name="T8" fmla="*/ 0 w 22"/>
                <a:gd name="T9" fmla="*/ 10 h 10"/>
                <a:gd name="T10" fmla="*/ 2 w 2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0">
                  <a:moveTo>
                    <a:pt x="2" y="10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Freeform 109"/>
            <p:cNvSpPr/>
            <p:nvPr/>
          </p:nvSpPr>
          <p:spPr bwMode="auto">
            <a:xfrm>
              <a:off x="5599113" y="6203951"/>
              <a:ext cx="74613" cy="38100"/>
            </a:xfrm>
            <a:custGeom>
              <a:avLst/>
              <a:gdLst>
                <a:gd name="T0" fmla="*/ 1 w 20"/>
                <a:gd name="T1" fmla="*/ 10 h 10"/>
                <a:gd name="T2" fmla="*/ 2 w 20"/>
                <a:gd name="T3" fmla="*/ 10 h 10"/>
                <a:gd name="T4" fmla="*/ 20 w 20"/>
                <a:gd name="T5" fmla="*/ 2 h 10"/>
                <a:gd name="T6" fmla="*/ 20 w 20"/>
                <a:gd name="T7" fmla="*/ 0 h 10"/>
                <a:gd name="T8" fmla="*/ 0 w 20"/>
                <a:gd name="T9" fmla="*/ 8 h 10"/>
                <a:gd name="T10" fmla="*/ 0 w 20"/>
                <a:gd name="T11" fmla="*/ 8 h 10"/>
                <a:gd name="T12" fmla="*/ 1 w 2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1" y="10"/>
                  </a:moveTo>
                  <a:cubicBezTo>
                    <a:pt x="1" y="10"/>
                    <a:pt x="1" y="10"/>
                    <a:pt x="2" y="1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1" y="9"/>
                    <a:pt x="1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Freeform 110"/>
            <p:cNvSpPr>
              <a:spLocks noEditPoints="1"/>
            </p:cNvSpPr>
            <p:nvPr/>
          </p:nvSpPr>
          <p:spPr bwMode="auto">
            <a:xfrm>
              <a:off x="5511801" y="5930901"/>
              <a:ext cx="241300" cy="107950"/>
            </a:xfrm>
            <a:custGeom>
              <a:avLst/>
              <a:gdLst>
                <a:gd name="T0" fmla="*/ 4 w 64"/>
                <a:gd name="T1" fmla="*/ 12 h 29"/>
                <a:gd name="T2" fmla="*/ 3 w 64"/>
                <a:gd name="T3" fmla="*/ 12 h 29"/>
                <a:gd name="T4" fmla="*/ 0 w 64"/>
                <a:gd name="T5" fmla="*/ 10 h 29"/>
                <a:gd name="T6" fmla="*/ 2 w 64"/>
                <a:gd name="T7" fmla="*/ 8 h 29"/>
                <a:gd name="T8" fmla="*/ 7 w 64"/>
                <a:gd name="T9" fmla="*/ 0 h 29"/>
                <a:gd name="T10" fmla="*/ 30 w 64"/>
                <a:gd name="T11" fmla="*/ 14 h 29"/>
                <a:gd name="T12" fmla="*/ 23 w 64"/>
                <a:gd name="T13" fmla="*/ 29 h 29"/>
                <a:gd name="T14" fmla="*/ 4 w 64"/>
                <a:gd name="T15" fmla="*/ 12 h 29"/>
                <a:gd name="T16" fmla="*/ 34 w 64"/>
                <a:gd name="T17" fmla="*/ 14 h 29"/>
                <a:gd name="T18" fmla="*/ 57 w 64"/>
                <a:gd name="T19" fmla="*/ 0 h 29"/>
                <a:gd name="T20" fmla="*/ 62 w 64"/>
                <a:gd name="T21" fmla="*/ 8 h 29"/>
                <a:gd name="T22" fmla="*/ 64 w 64"/>
                <a:gd name="T23" fmla="*/ 10 h 29"/>
                <a:gd name="T24" fmla="*/ 61 w 64"/>
                <a:gd name="T25" fmla="*/ 12 h 29"/>
                <a:gd name="T26" fmla="*/ 60 w 64"/>
                <a:gd name="T27" fmla="*/ 12 h 29"/>
                <a:gd name="T28" fmla="*/ 41 w 64"/>
                <a:gd name="T29" fmla="*/ 29 h 29"/>
                <a:gd name="T30" fmla="*/ 34 w 64"/>
                <a:gd name="T31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29">
                  <a:moveTo>
                    <a:pt x="4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2" y="11"/>
                    <a:pt x="1" y="10"/>
                    <a:pt x="0" y="10"/>
                  </a:cubicBezTo>
                  <a:cubicBezTo>
                    <a:pt x="1" y="9"/>
                    <a:pt x="1" y="9"/>
                    <a:pt x="2" y="8"/>
                  </a:cubicBezTo>
                  <a:cubicBezTo>
                    <a:pt x="4" y="6"/>
                    <a:pt x="6" y="4"/>
                    <a:pt x="7" y="0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3" y="29"/>
                    <a:pt x="23" y="29"/>
                    <a:pt x="23" y="29"/>
                  </a:cubicBezTo>
                  <a:lnTo>
                    <a:pt x="4" y="12"/>
                  </a:lnTo>
                  <a:close/>
                  <a:moveTo>
                    <a:pt x="34" y="14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58" y="4"/>
                    <a:pt x="60" y="6"/>
                    <a:pt x="62" y="8"/>
                  </a:cubicBezTo>
                  <a:cubicBezTo>
                    <a:pt x="63" y="9"/>
                    <a:pt x="63" y="9"/>
                    <a:pt x="64" y="10"/>
                  </a:cubicBezTo>
                  <a:cubicBezTo>
                    <a:pt x="63" y="10"/>
                    <a:pt x="62" y="11"/>
                    <a:pt x="61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41" y="29"/>
                    <a:pt x="41" y="29"/>
                    <a:pt x="41" y="29"/>
                  </a:cubicBezTo>
                  <a:lnTo>
                    <a:pt x="34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Freeform 111"/>
            <p:cNvSpPr/>
            <p:nvPr/>
          </p:nvSpPr>
          <p:spPr bwMode="auto">
            <a:xfrm>
              <a:off x="5346701" y="5953126"/>
              <a:ext cx="285750" cy="346075"/>
            </a:xfrm>
            <a:custGeom>
              <a:avLst/>
              <a:gdLst>
                <a:gd name="T0" fmla="*/ 76 w 76"/>
                <a:gd name="T1" fmla="*/ 86 h 92"/>
                <a:gd name="T2" fmla="*/ 46 w 76"/>
                <a:gd name="T3" fmla="*/ 0 h 92"/>
                <a:gd name="T4" fmla="*/ 36 w 76"/>
                <a:gd name="T5" fmla="*/ 9 h 92"/>
                <a:gd name="T6" fmla="*/ 23 w 76"/>
                <a:gd name="T7" fmla="*/ 14 h 92"/>
                <a:gd name="T8" fmla="*/ 22 w 76"/>
                <a:gd name="T9" fmla="*/ 14 h 92"/>
                <a:gd name="T10" fmla="*/ 0 w 76"/>
                <a:gd name="T11" fmla="*/ 22 h 92"/>
                <a:gd name="T12" fmla="*/ 0 w 76"/>
                <a:gd name="T13" fmla="*/ 76 h 92"/>
                <a:gd name="T14" fmla="*/ 75 w 76"/>
                <a:gd name="T15" fmla="*/ 92 h 92"/>
                <a:gd name="T16" fmla="*/ 75 w 76"/>
                <a:gd name="T17" fmla="*/ 89 h 92"/>
                <a:gd name="T18" fmla="*/ 69 w 76"/>
                <a:gd name="T19" fmla="*/ 83 h 92"/>
                <a:gd name="T20" fmla="*/ 76 w 76"/>
                <a:gd name="T21" fmla="*/ 8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92">
                  <a:moveTo>
                    <a:pt x="76" y="86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14" y="15"/>
                    <a:pt x="3" y="18"/>
                    <a:pt x="0" y="2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5" y="92"/>
                    <a:pt x="75" y="92"/>
                    <a:pt x="75" y="92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69" y="83"/>
                    <a:pt x="69" y="83"/>
                    <a:pt x="69" y="83"/>
                  </a:cubicBezTo>
                  <a:lnTo>
                    <a:pt x="76" y="8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Freeform 112"/>
            <p:cNvSpPr/>
            <p:nvPr/>
          </p:nvSpPr>
          <p:spPr bwMode="auto">
            <a:xfrm>
              <a:off x="5632451" y="5953126"/>
              <a:ext cx="285750" cy="346075"/>
            </a:xfrm>
            <a:custGeom>
              <a:avLst/>
              <a:gdLst>
                <a:gd name="T0" fmla="*/ 55 w 76"/>
                <a:gd name="T1" fmla="*/ 14 h 92"/>
                <a:gd name="T2" fmla="*/ 53 w 76"/>
                <a:gd name="T3" fmla="*/ 17 h 92"/>
                <a:gd name="T4" fmla="*/ 51 w 76"/>
                <a:gd name="T5" fmla="*/ 14 h 92"/>
                <a:gd name="T6" fmla="*/ 40 w 76"/>
                <a:gd name="T7" fmla="*/ 8 h 92"/>
                <a:gd name="T8" fmla="*/ 30 w 76"/>
                <a:gd name="T9" fmla="*/ 0 h 92"/>
                <a:gd name="T10" fmla="*/ 0 w 76"/>
                <a:gd name="T11" fmla="*/ 86 h 92"/>
                <a:gd name="T12" fmla="*/ 5 w 76"/>
                <a:gd name="T13" fmla="*/ 85 h 92"/>
                <a:gd name="T14" fmla="*/ 1 w 76"/>
                <a:gd name="T15" fmla="*/ 89 h 92"/>
                <a:gd name="T16" fmla="*/ 1 w 76"/>
                <a:gd name="T17" fmla="*/ 92 h 92"/>
                <a:gd name="T18" fmla="*/ 76 w 76"/>
                <a:gd name="T19" fmla="*/ 73 h 92"/>
                <a:gd name="T20" fmla="*/ 76 w 76"/>
                <a:gd name="T21" fmla="*/ 22 h 92"/>
                <a:gd name="T22" fmla="*/ 55 w 76"/>
                <a:gd name="T23" fmla="*/ 1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92">
                  <a:moveTo>
                    <a:pt x="55" y="14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3" y="19"/>
                    <a:pt x="63" y="16"/>
                    <a:pt x="55" y="1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Freeform 113"/>
            <p:cNvSpPr/>
            <p:nvPr/>
          </p:nvSpPr>
          <p:spPr bwMode="auto">
            <a:xfrm>
              <a:off x="5989638" y="6049964"/>
              <a:ext cx="25400" cy="19050"/>
            </a:xfrm>
            <a:custGeom>
              <a:avLst/>
              <a:gdLst>
                <a:gd name="T0" fmla="*/ 0 w 16"/>
                <a:gd name="T1" fmla="*/ 12 h 12"/>
                <a:gd name="T2" fmla="*/ 16 w 16"/>
                <a:gd name="T3" fmla="*/ 5 h 12"/>
                <a:gd name="T4" fmla="*/ 16 w 16"/>
                <a:gd name="T5" fmla="*/ 0 h 12"/>
                <a:gd name="T6" fmla="*/ 0 w 16"/>
                <a:gd name="T7" fmla="*/ 8 h 12"/>
                <a:gd name="T8" fmla="*/ 0 w 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16" y="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Freeform 114"/>
            <p:cNvSpPr/>
            <p:nvPr/>
          </p:nvSpPr>
          <p:spPr bwMode="auto">
            <a:xfrm>
              <a:off x="5989638" y="6038851"/>
              <a:ext cx="25400" cy="15875"/>
            </a:xfrm>
            <a:custGeom>
              <a:avLst/>
              <a:gdLst>
                <a:gd name="T0" fmla="*/ 2 w 16"/>
                <a:gd name="T1" fmla="*/ 5 h 10"/>
                <a:gd name="T2" fmla="*/ 0 w 16"/>
                <a:gd name="T3" fmla="*/ 10 h 10"/>
                <a:gd name="T4" fmla="*/ 16 w 16"/>
                <a:gd name="T5" fmla="*/ 5 h 10"/>
                <a:gd name="T6" fmla="*/ 14 w 16"/>
                <a:gd name="T7" fmla="*/ 0 h 10"/>
                <a:gd name="T8" fmla="*/ 2 w 16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2" y="5"/>
                  </a:moveTo>
                  <a:lnTo>
                    <a:pt x="0" y="10"/>
                  </a:lnTo>
                  <a:lnTo>
                    <a:pt x="16" y="5"/>
                  </a:lnTo>
                  <a:lnTo>
                    <a:pt x="14" y="0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Freeform 115"/>
            <p:cNvSpPr/>
            <p:nvPr/>
          </p:nvSpPr>
          <p:spPr bwMode="auto">
            <a:xfrm>
              <a:off x="5984876" y="6062664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4 h 14"/>
                <a:gd name="T4" fmla="*/ 19 w 22"/>
                <a:gd name="T5" fmla="*/ 0 h 14"/>
                <a:gd name="T6" fmla="*/ 0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4"/>
                  </a:lnTo>
                  <a:lnTo>
                    <a:pt x="19" y="0"/>
                  </a:lnTo>
                  <a:lnTo>
                    <a:pt x="0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Freeform 116"/>
            <p:cNvSpPr/>
            <p:nvPr/>
          </p:nvSpPr>
          <p:spPr bwMode="auto">
            <a:xfrm>
              <a:off x="5984876" y="6181726"/>
              <a:ext cx="15875" cy="22225"/>
            </a:xfrm>
            <a:custGeom>
              <a:avLst/>
              <a:gdLst>
                <a:gd name="T0" fmla="*/ 1 w 4"/>
                <a:gd name="T1" fmla="*/ 5 h 6"/>
                <a:gd name="T2" fmla="*/ 4 w 4"/>
                <a:gd name="T3" fmla="*/ 6 h 6"/>
                <a:gd name="T4" fmla="*/ 4 w 4"/>
                <a:gd name="T5" fmla="*/ 4 h 6"/>
                <a:gd name="T6" fmla="*/ 0 w 4"/>
                <a:gd name="T7" fmla="*/ 0 h 6"/>
                <a:gd name="T8" fmla="*/ 1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3"/>
                    <a:pt x="1" y="5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Freeform 117"/>
            <p:cNvSpPr>
              <a:spLocks noEditPoints="1"/>
            </p:cNvSpPr>
            <p:nvPr/>
          </p:nvSpPr>
          <p:spPr bwMode="auto">
            <a:xfrm>
              <a:off x="5816601" y="5926139"/>
              <a:ext cx="409575" cy="277813"/>
            </a:xfrm>
            <a:custGeom>
              <a:avLst/>
              <a:gdLst>
                <a:gd name="T0" fmla="*/ 90 w 109"/>
                <a:gd name="T1" fmla="*/ 15 h 74"/>
                <a:gd name="T2" fmla="*/ 86 w 109"/>
                <a:gd name="T3" fmla="*/ 18 h 74"/>
                <a:gd name="T4" fmla="*/ 87 w 109"/>
                <a:gd name="T5" fmla="*/ 15 h 74"/>
                <a:gd name="T6" fmla="*/ 79 w 109"/>
                <a:gd name="T7" fmla="*/ 11 h 74"/>
                <a:gd name="T8" fmla="*/ 72 w 109"/>
                <a:gd name="T9" fmla="*/ 5 h 74"/>
                <a:gd name="T10" fmla="*/ 71 w 109"/>
                <a:gd name="T11" fmla="*/ 6 h 74"/>
                <a:gd name="T12" fmla="*/ 68 w 109"/>
                <a:gd name="T13" fmla="*/ 0 h 74"/>
                <a:gd name="T14" fmla="*/ 51 w 109"/>
                <a:gd name="T15" fmla="*/ 11 h 74"/>
                <a:gd name="T16" fmla="*/ 56 w 109"/>
                <a:gd name="T17" fmla="*/ 22 h 74"/>
                <a:gd name="T18" fmla="*/ 70 w 109"/>
                <a:gd name="T19" fmla="*/ 9 h 74"/>
                <a:gd name="T20" fmla="*/ 56 w 109"/>
                <a:gd name="T21" fmla="*/ 50 h 74"/>
                <a:gd name="T22" fmla="*/ 56 w 109"/>
                <a:gd name="T23" fmla="*/ 49 h 74"/>
                <a:gd name="T24" fmla="*/ 44 w 109"/>
                <a:gd name="T25" fmla="*/ 53 h 74"/>
                <a:gd name="T26" fmla="*/ 44 w 109"/>
                <a:gd name="T27" fmla="*/ 52 h 74"/>
                <a:gd name="T28" fmla="*/ 56 w 109"/>
                <a:gd name="T29" fmla="*/ 47 h 74"/>
                <a:gd name="T30" fmla="*/ 56 w 109"/>
                <a:gd name="T31" fmla="*/ 45 h 74"/>
                <a:gd name="T32" fmla="*/ 43 w 109"/>
                <a:gd name="T33" fmla="*/ 50 h 74"/>
                <a:gd name="T34" fmla="*/ 29 w 109"/>
                <a:gd name="T35" fmla="*/ 9 h 74"/>
                <a:gd name="T36" fmla="*/ 43 w 109"/>
                <a:gd name="T37" fmla="*/ 22 h 74"/>
                <a:gd name="T38" fmla="*/ 48 w 109"/>
                <a:gd name="T39" fmla="*/ 11 h 74"/>
                <a:gd name="T40" fmla="*/ 31 w 109"/>
                <a:gd name="T41" fmla="*/ 0 h 74"/>
                <a:gd name="T42" fmla="*/ 28 w 109"/>
                <a:gd name="T43" fmla="*/ 6 h 74"/>
                <a:gd name="T44" fmla="*/ 25 w 109"/>
                <a:gd name="T45" fmla="*/ 10 h 74"/>
                <a:gd name="T46" fmla="*/ 0 w 109"/>
                <a:gd name="T47" fmla="*/ 16 h 74"/>
                <a:gd name="T48" fmla="*/ 22 w 109"/>
                <a:gd name="T49" fmla="*/ 31 h 74"/>
                <a:gd name="T50" fmla="*/ 26 w 109"/>
                <a:gd name="T51" fmla="*/ 31 h 74"/>
                <a:gd name="T52" fmla="*/ 26 w 109"/>
                <a:gd name="T53" fmla="*/ 34 h 74"/>
                <a:gd name="T54" fmla="*/ 35 w 109"/>
                <a:gd name="T55" fmla="*/ 39 h 74"/>
                <a:gd name="T56" fmla="*/ 36 w 109"/>
                <a:gd name="T57" fmla="*/ 37 h 74"/>
                <a:gd name="T58" fmla="*/ 40 w 109"/>
                <a:gd name="T59" fmla="*/ 43 h 74"/>
                <a:gd name="T60" fmla="*/ 45 w 109"/>
                <a:gd name="T61" fmla="*/ 64 h 74"/>
                <a:gd name="T62" fmla="*/ 50 w 109"/>
                <a:gd name="T63" fmla="*/ 70 h 74"/>
                <a:gd name="T64" fmla="*/ 49 w 109"/>
                <a:gd name="T65" fmla="*/ 67 h 74"/>
                <a:gd name="T66" fmla="*/ 51 w 109"/>
                <a:gd name="T67" fmla="*/ 67 h 74"/>
                <a:gd name="T68" fmla="*/ 50 w 109"/>
                <a:gd name="T69" fmla="*/ 70 h 74"/>
                <a:gd name="T70" fmla="*/ 55 w 109"/>
                <a:gd name="T71" fmla="*/ 64 h 74"/>
                <a:gd name="T72" fmla="*/ 51 w 109"/>
                <a:gd name="T73" fmla="*/ 72 h 74"/>
                <a:gd name="T74" fmla="*/ 51 w 109"/>
                <a:gd name="T75" fmla="*/ 74 h 74"/>
                <a:gd name="T76" fmla="*/ 105 w 109"/>
                <a:gd name="T77" fmla="*/ 59 h 74"/>
                <a:gd name="T78" fmla="*/ 109 w 109"/>
                <a:gd name="T79" fmla="*/ 24 h 74"/>
                <a:gd name="T80" fmla="*/ 90 w 109"/>
                <a:gd name="T81" fmla="*/ 15 h 74"/>
                <a:gd name="T82" fmla="*/ 45 w 109"/>
                <a:gd name="T83" fmla="*/ 55 h 74"/>
                <a:gd name="T84" fmla="*/ 56 w 109"/>
                <a:gd name="T85" fmla="*/ 51 h 74"/>
                <a:gd name="T86" fmla="*/ 56 w 109"/>
                <a:gd name="T87" fmla="*/ 52 h 74"/>
                <a:gd name="T88" fmla="*/ 45 w 109"/>
                <a:gd name="T89" fmla="*/ 56 h 74"/>
                <a:gd name="T90" fmla="*/ 45 w 109"/>
                <a:gd name="T91" fmla="*/ 55 h 74"/>
                <a:gd name="T92" fmla="*/ 52 w 109"/>
                <a:gd name="T93" fmla="*/ 64 h 74"/>
                <a:gd name="T94" fmla="*/ 48 w 109"/>
                <a:gd name="T95" fmla="*/ 65 h 74"/>
                <a:gd name="T96" fmla="*/ 48 w 109"/>
                <a:gd name="T97" fmla="*/ 64 h 74"/>
                <a:gd name="T98" fmla="*/ 52 w 109"/>
                <a:gd name="T99" fmla="*/ 63 h 74"/>
                <a:gd name="T100" fmla="*/ 52 w 109"/>
                <a:gd name="T101" fmla="*/ 64 h 74"/>
                <a:gd name="T102" fmla="*/ 53 w 109"/>
                <a:gd name="T103" fmla="*/ 60 h 74"/>
                <a:gd name="T104" fmla="*/ 47 w 109"/>
                <a:gd name="T105" fmla="*/ 62 h 74"/>
                <a:gd name="T106" fmla="*/ 47 w 109"/>
                <a:gd name="T107" fmla="*/ 61 h 74"/>
                <a:gd name="T108" fmla="*/ 53 w 109"/>
                <a:gd name="T109" fmla="*/ 59 h 74"/>
                <a:gd name="T110" fmla="*/ 53 w 109"/>
                <a:gd name="T111" fmla="*/ 60 h 74"/>
                <a:gd name="T112" fmla="*/ 54 w 109"/>
                <a:gd name="T113" fmla="*/ 56 h 74"/>
                <a:gd name="T114" fmla="*/ 46 w 109"/>
                <a:gd name="T115" fmla="*/ 59 h 74"/>
                <a:gd name="T116" fmla="*/ 46 w 109"/>
                <a:gd name="T117" fmla="*/ 58 h 74"/>
                <a:gd name="T118" fmla="*/ 55 w 109"/>
                <a:gd name="T119" fmla="*/ 55 h 74"/>
                <a:gd name="T120" fmla="*/ 54 w 109"/>
                <a:gd name="T121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9" h="74">
                  <a:moveTo>
                    <a:pt x="90" y="15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5"/>
                    <a:pt x="69" y="3"/>
                    <a:pt x="68" y="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56" y="50"/>
                    <a:pt x="56" y="50"/>
                    <a:pt x="56" y="50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"/>
                    <a:pt x="29" y="5"/>
                    <a:pt x="28" y="6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0" y="35"/>
                    <a:pt x="33" y="37"/>
                    <a:pt x="35" y="39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7"/>
                    <a:pt x="44" y="55"/>
                    <a:pt x="45" y="64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7" y="21"/>
                    <a:pt x="96" y="16"/>
                    <a:pt x="90" y="15"/>
                  </a:cubicBezTo>
                  <a:close/>
                  <a:moveTo>
                    <a:pt x="45" y="55"/>
                  </a:move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45" y="56"/>
                    <a:pt x="45" y="56"/>
                    <a:pt x="45" y="56"/>
                  </a:cubicBezTo>
                  <a:lnTo>
                    <a:pt x="45" y="55"/>
                  </a:lnTo>
                  <a:close/>
                  <a:moveTo>
                    <a:pt x="52" y="64"/>
                  </a:moveTo>
                  <a:cubicBezTo>
                    <a:pt x="48" y="65"/>
                    <a:pt x="48" y="65"/>
                    <a:pt x="48" y="65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2" y="63"/>
                    <a:pt x="52" y="63"/>
                    <a:pt x="52" y="63"/>
                  </a:cubicBezTo>
                  <a:lnTo>
                    <a:pt x="52" y="64"/>
                  </a:lnTo>
                  <a:close/>
                  <a:moveTo>
                    <a:pt x="53" y="60"/>
                  </a:moveTo>
                  <a:cubicBezTo>
                    <a:pt x="47" y="62"/>
                    <a:pt x="47" y="62"/>
                    <a:pt x="47" y="6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53" y="59"/>
                    <a:pt x="53" y="59"/>
                    <a:pt x="53" y="59"/>
                  </a:cubicBezTo>
                  <a:lnTo>
                    <a:pt x="53" y="60"/>
                  </a:lnTo>
                  <a:close/>
                  <a:moveTo>
                    <a:pt x="54" y="56"/>
                  </a:moveTo>
                  <a:cubicBezTo>
                    <a:pt x="46" y="59"/>
                    <a:pt x="46" y="59"/>
                    <a:pt x="46" y="59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55" y="55"/>
                    <a:pt x="55" y="55"/>
                    <a:pt x="55" y="55"/>
                  </a:cubicBezTo>
                  <a:lnTo>
                    <a:pt x="54" y="5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Freeform 118"/>
            <p:cNvSpPr/>
            <p:nvPr/>
          </p:nvSpPr>
          <p:spPr bwMode="auto">
            <a:xfrm>
              <a:off x="5978526" y="6084889"/>
              <a:ext cx="44450" cy="25400"/>
            </a:xfrm>
            <a:custGeom>
              <a:avLst/>
              <a:gdLst>
                <a:gd name="T0" fmla="*/ 0 w 28"/>
                <a:gd name="T1" fmla="*/ 16 h 16"/>
                <a:gd name="T2" fmla="*/ 28 w 28"/>
                <a:gd name="T3" fmla="*/ 4 h 16"/>
                <a:gd name="T4" fmla="*/ 28 w 28"/>
                <a:gd name="T5" fmla="*/ 0 h 16"/>
                <a:gd name="T6" fmla="*/ 2 w 28"/>
                <a:gd name="T7" fmla="*/ 12 h 16"/>
                <a:gd name="T8" fmla="*/ 0 w 2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lnTo>
                    <a:pt x="28" y="4"/>
                  </a:lnTo>
                  <a:lnTo>
                    <a:pt x="28" y="0"/>
                  </a:lnTo>
                  <a:lnTo>
                    <a:pt x="2" y="1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Freeform 119"/>
            <p:cNvSpPr/>
            <p:nvPr/>
          </p:nvSpPr>
          <p:spPr bwMode="auto">
            <a:xfrm>
              <a:off x="5981701" y="6073776"/>
              <a:ext cx="41275" cy="25400"/>
            </a:xfrm>
            <a:custGeom>
              <a:avLst/>
              <a:gdLst>
                <a:gd name="T0" fmla="*/ 0 w 26"/>
                <a:gd name="T1" fmla="*/ 16 h 16"/>
                <a:gd name="T2" fmla="*/ 26 w 26"/>
                <a:gd name="T3" fmla="*/ 4 h 16"/>
                <a:gd name="T4" fmla="*/ 24 w 26"/>
                <a:gd name="T5" fmla="*/ 0 h 16"/>
                <a:gd name="T6" fmla="*/ 2 w 26"/>
                <a:gd name="T7" fmla="*/ 9 h 16"/>
                <a:gd name="T8" fmla="*/ 0 w 2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6">
                  <a:moveTo>
                    <a:pt x="0" y="16"/>
                  </a:moveTo>
                  <a:lnTo>
                    <a:pt x="26" y="4"/>
                  </a:lnTo>
                  <a:lnTo>
                    <a:pt x="24" y="0"/>
                  </a:lnTo>
                  <a:lnTo>
                    <a:pt x="2" y="9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Freeform 120"/>
            <p:cNvSpPr/>
            <p:nvPr/>
          </p:nvSpPr>
          <p:spPr bwMode="auto">
            <a:xfrm>
              <a:off x="5984876" y="5964239"/>
              <a:ext cx="38100" cy="79375"/>
            </a:xfrm>
            <a:custGeom>
              <a:avLst/>
              <a:gdLst>
                <a:gd name="T0" fmla="*/ 12 w 24"/>
                <a:gd name="T1" fmla="*/ 0 h 50"/>
                <a:gd name="T2" fmla="*/ 0 w 24"/>
                <a:gd name="T3" fmla="*/ 26 h 50"/>
                <a:gd name="T4" fmla="*/ 5 w 24"/>
                <a:gd name="T5" fmla="*/ 31 h 50"/>
                <a:gd name="T6" fmla="*/ 3 w 24"/>
                <a:gd name="T7" fmla="*/ 31 h 50"/>
                <a:gd name="T8" fmla="*/ 3 w 24"/>
                <a:gd name="T9" fmla="*/ 40 h 50"/>
                <a:gd name="T10" fmla="*/ 7 w 24"/>
                <a:gd name="T11" fmla="*/ 40 h 50"/>
                <a:gd name="T12" fmla="*/ 5 w 24"/>
                <a:gd name="T13" fmla="*/ 50 h 50"/>
                <a:gd name="T14" fmla="*/ 17 w 24"/>
                <a:gd name="T15" fmla="*/ 45 h 50"/>
                <a:gd name="T16" fmla="*/ 17 w 24"/>
                <a:gd name="T17" fmla="*/ 40 h 50"/>
                <a:gd name="T18" fmla="*/ 19 w 24"/>
                <a:gd name="T19" fmla="*/ 40 h 50"/>
                <a:gd name="T20" fmla="*/ 19 w 24"/>
                <a:gd name="T21" fmla="*/ 31 h 50"/>
                <a:gd name="T22" fmla="*/ 17 w 24"/>
                <a:gd name="T23" fmla="*/ 31 h 50"/>
                <a:gd name="T24" fmla="*/ 24 w 24"/>
                <a:gd name="T25" fmla="*/ 26 h 50"/>
                <a:gd name="T26" fmla="*/ 12 w 24"/>
                <a:gd name="T27" fmla="*/ 0 h 50"/>
                <a:gd name="T28" fmla="*/ 12 w 24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50">
                  <a:moveTo>
                    <a:pt x="12" y="0"/>
                  </a:moveTo>
                  <a:lnTo>
                    <a:pt x="0" y="26"/>
                  </a:lnTo>
                  <a:lnTo>
                    <a:pt x="5" y="31"/>
                  </a:lnTo>
                  <a:lnTo>
                    <a:pt x="3" y="31"/>
                  </a:lnTo>
                  <a:lnTo>
                    <a:pt x="3" y="40"/>
                  </a:lnTo>
                  <a:lnTo>
                    <a:pt x="7" y="40"/>
                  </a:lnTo>
                  <a:lnTo>
                    <a:pt x="5" y="50"/>
                  </a:lnTo>
                  <a:lnTo>
                    <a:pt x="17" y="45"/>
                  </a:lnTo>
                  <a:lnTo>
                    <a:pt x="17" y="40"/>
                  </a:lnTo>
                  <a:lnTo>
                    <a:pt x="19" y="40"/>
                  </a:lnTo>
                  <a:lnTo>
                    <a:pt x="19" y="31"/>
                  </a:lnTo>
                  <a:lnTo>
                    <a:pt x="17" y="31"/>
                  </a:lnTo>
                  <a:lnTo>
                    <a:pt x="24" y="2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Freeform 121"/>
            <p:cNvSpPr/>
            <p:nvPr/>
          </p:nvSpPr>
          <p:spPr bwMode="auto">
            <a:xfrm>
              <a:off x="5248276" y="5972176"/>
              <a:ext cx="38100" cy="74613"/>
            </a:xfrm>
            <a:custGeom>
              <a:avLst/>
              <a:gdLst>
                <a:gd name="T0" fmla="*/ 12 w 24"/>
                <a:gd name="T1" fmla="*/ 0 h 47"/>
                <a:gd name="T2" fmla="*/ 12 w 24"/>
                <a:gd name="T3" fmla="*/ 0 h 47"/>
                <a:gd name="T4" fmla="*/ 0 w 24"/>
                <a:gd name="T5" fmla="*/ 26 h 47"/>
                <a:gd name="T6" fmla="*/ 8 w 24"/>
                <a:gd name="T7" fmla="*/ 30 h 47"/>
                <a:gd name="T8" fmla="*/ 5 w 24"/>
                <a:gd name="T9" fmla="*/ 30 h 47"/>
                <a:gd name="T10" fmla="*/ 5 w 24"/>
                <a:gd name="T11" fmla="*/ 38 h 47"/>
                <a:gd name="T12" fmla="*/ 8 w 24"/>
                <a:gd name="T13" fmla="*/ 38 h 47"/>
                <a:gd name="T14" fmla="*/ 8 w 24"/>
                <a:gd name="T15" fmla="*/ 47 h 47"/>
                <a:gd name="T16" fmla="*/ 17 w 24"/>
                <a:gd name="T17" fmla="*/ 42 h 47"/>
                <a:gd name="T18" fmla="*/ 17 w 24"/>
                <a:gd name="T19" fmla="*/ 38 h 47"/>
                <a:gd name="T20" fmla="*/ 19 w 24"/>
                <a:gd name="T21" fmla="*/ 38 h 47"/>
                <a:gd name="T22" fmla="*/ 19 w 24"/>
                <a:gd name="T23" fmla="*/ 30 h 47"/>
                <a:gd name="T24" fmla="*/ 19 w 24"/>
                <a:gd name="T25" fmla="*/ 30 h 47"/>
                <a:gd name="T26" fmla="*/ 24 w 24"/>
                <a:gd name="T27" fmla="*/ 26 h 47"/>
                <a:gd name="T28" fmla="*/ 12 w 24"/>
                <a:gd name="T2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7">
                  <a:moveTo>
                    <a:pt x="12" y="0"/>
                  </a:moveTo>
                  <a:lnTo>
                    <a:pt x="12" y="0"/>
                  </a:lnTo>
                  <a:lnTo>
                    <a:pt x="0" y="26"/>
                  </a:lnTo>
                  <a:lnTo>
                    <a:pt x="8" y="30"/>
                  </a:lnTo>
                  <a:lnTo>
                    <a:pt x="5" y="30"/>
                  </a:lnTo>
                  <a:lnTo>
                    <a:pt x="5" y="38"/>
                  </a:lnTo>
                  <a:lnTo>
                    <a:pt x="8" y="38"/>
                  </a:lnTo>
                  <a:lnTo>
                    <a:pt x="8" y="47"/>
                  </a:lnTo>
                  <a:lnTo>
                    <a:pt x="17" y="42"/>
                  </a:lnTo>
                  <a:lnTo>
                    <a:pt x="17" y="38"/>
                  </a:lnTo>
                  <a:lnTo>
                    <a:pt x="19" y="38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24" y="2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Freeform 122"/>
            <p:cNvSpPr/>
            <p:nvPr/>
          </p:nvSpPr>
          <p:spPr bwMode="auto">
            <a:xfrm>
              <a:off x="5272088" y="5934076"/>
              <a:ext cx="157163" cy="146050"/>
            </a:xfrm>
            <a:custGeom>
              <a:avLst/>
              <a:gdLst>
                <a:gd name="T0" fmla="*/ 21 w 42"/>
                <a:gd name="T1" fmla="*/ 5 h 39"/>
                <a:gd name="T2" fmla="*/ 21 w 42"/>
                <a:gd name="T3" fmla="*/ 6 h 39"/>
                <a:gd name="T4" fmla="*/ 18 w 42"/>
                <a:gd name="T5" fmla="*/ 0 h 39"/>
                <a:gd name="T6" fmla="*/ 0 w 42"/>
                <a:gd name="T7" fmla="*/ 10 h 39"/>
                <a:gd name="T8" fmla="*/ 6 w 42"/>
                <a:gd name="T9" fmla="*/ 22 h 39"/>
                <a:gd name="T10" fmla="*/ 20 w 42"/>
                <a:gd name="T11" fmla="*/ 9 h 39"/>
                <a:gd name="T12" fmla="*/ 9 w 42"/>
                <a:gd name="T13" fmla="*/ 39 h 39"/>
                <a:gd name="T14" fmla="*/ 11 w 42"/>
                <a:gd name="T15" fmla="*/ 36 h 39"/>
                <a:gd name="T16" fmla="*/ 12 w 42"/>
                <a:gd name="T17" fmla="*/ 38 h 39"/>
                <a:gd name="T18" fmla="*/ 23 w 42"/>
                <a:gd name="T19" fmla="*/ 32 h 39"/>
                <a:gd name="T20" fmla="*/ 22 w 42"/>
                <a:gd name="T21" fmla="*/ 30 h 39"/>
                <a:gd name="T22" fmla="*/ 27 w 42"/>
                <a:gd name="T23" fmla="*/ 31 h 39"/>
                <a:gd name="T24" fmla="*/ 42 w 42"/>
                <a:gd name="T25" fmla="*/ 14 h 39"/>
                <a:gd name="T26" fmla="*/ 28 w 42"/>
                <a:gd name="T27" fmla="*/ 10 h 39"/>
                <a:gd name="T28" fmla="*/ 21 w 42"/>
                <a:gd name="T29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39">
                  <a:moveTo>
                    <a:pt x="21" y="5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0" y="4"/>
                    <a:pt x="18" y="3"/>
                    <a:pt x="18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5"/>
                    <a:pt x="18" y="34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28" y="10"/>
                    <a:pt x="28" y="10"/>
                    <a:pt x="28" y="10"/>
                  </a:cubicBezTo>
                  <a:lnTo>
                    <a:pt x="21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Freeform 123"/>
            <p:cNvSpPr/>
            <p:nvPr/>
          </p:nvSpPr>
          <p:spPr bwMode="auto">
            <a:xfrm>
              <a:off x="5245101" y="607695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6 w 26"/>
                <a:gd name="T5" fmla="*/ 0 h 14"/>
                <a:gd name="T6" fmla="*/ 2 w 26"/>
                <a:gd name="T7" fmla="*/ 9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6" y="0"/>
                  </a:lnTo>
                  <a:lnTo>
                    <a:pt x="2" y="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Freeform 124"/>
            <p:cNvSpPr/>
            <p:nvPr/>
          </p:nvSpPr>
          <p:spPr bwMode="auto">
            <a:xfrm>
              <a:off x="5245101" y="6088064"/>
              <a:ext cx="46038" cy="26988"/>
            </a:xfrm>
            <a:custGeom>
              <a:avLst/>
              <a:gdLst>
                <a:gd name="T0" fmla="*/ 0 w 29"/>
                <a:gd name="T1" fmla="*/ 17 h 17"/>
                <a:gd name="T2" fmla="*/ 29 w 29"/>
                <a:gd name="T3" fmla="*/ 5 h 17"/>
                <a:gd name="T4" fmla="*/ 26 w 29"/>
                <a:gd name="T5" fmla="*/ 0 h 17"/>
                <a:gd name="T6" fmla="*/ 0 w 29"/>
                <a:gd name="T7" fmla="*/ 12 h 17"/>
                <a:gd name="T8" fmla="*/ 0 w 2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7">
                  <a:moveTo>
                    <a:pt x="0" y="17"/>
                  </a:moveTo>
                  <a:lnTo>
                    <a:pt x="29" y="5"/>
                  </a:lnTo>
                  <a:lnTo>
                    <a:pt x="26" y="0"/>
                  </a:lnTo>
                  <a:lnTo>
                    <a:pt x="0" y="12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Freeform 125"/>
            <p:cNvSpPr/>
            <p:nvPr/>
          </p:nvSpPr>
          <p:spPr bwMode="auto">
            <a:xfrm>
              <a:off x="5253038" y="6054726"/>
              <a:ext cx="30163" cy="19050"/>
            </a:xfrm>
            <a:custGeom>
              <a:avLst/>
              <a:gdLst>
                <a:gd name="T0" fmla="*/ 0 w 19"/>
                <a:gd name="T1" fmla="*/ 12 h 12"/>
                <a:gd name="T2" fmla="*/ 19 w 19"/>
                <a:gd name="T3" fmla="*/ 5 h 12"/>
                <a:gd name="T4" fmla="*/ 16 w 19"/>
                <a:gd name="T5" fmla="*/ 0 h 12"/>
                <a:gd name="T6" fmla="*/ 2 w 19"/>
                <a:gd name="T7" fmla="*/ 7 h 12"/>
                <a:gd name="T8" fmla="*/ 0 w 19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12"/>
                  </a:moveTo>
                  <a:lnTo>
                    <a:pt x="19" y="5"/>
                  </a:lnTo>
                  <a:lnTo>
                    <a:pt x="16" y="0"/>
                  </a:lnTo>
                  <a:lnTo>
                    <a:pt x="2" y="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Freeform 126"/>
            <p:cNvSpPr/>
            <p:nvPr/>
          </p:nvSpPr>
          <p:spPr bwMode="auto">
            <a:xfrm>
              <a:off x="5256213" y="6043614"/>
              <a:ext cx="22225" cy="14288"/>
            </a:xfrm>
            <a:custGeom>
              <a:avLst/>
              <a:gdLst>
                <a:gd name="T0" fmla="*/ 0 w 14"/>
                <a:gd name="T1" fmla="*/ 4 h 9"/>
                <a:gd name="T2" fmla="*/ 0 w 14"/>
                <a:gd name="T3" fmla="*/ 9 h 9"/>
                <a:gd name="T4" fmla="*/ 14 w 14"/>
                <a:gd name="T5" fmla="*/ 4 h 9"/>
                <a:gd name="T6" fmla="*/ 14 w 14"/>
                <a:gd name="T7" fmla="*/ 0 h 9"/>
                <a:gd name="T8" fmla="*/ 0 w 14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0" y="4"/>
                  </a:moveTo>
                  <a:lnTo>
                    <a:pt x="0" y="9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Freeform 127"/>
            <p:cNvSpPr/>
            <p:nvPr/>
          </p:nvSpPr>
          <p:spPr bwMode="auto">
            <a:xfrm>
              <a:off x="5248276" y="6065839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5 h 14"/>
                <a:gd name="T4" fmla="*/ 22 w 22"/>
                <a:gd name="T5" fmla="*/ 0 h 14"/>
                <a:gd name="T6" fmla="*/ 3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5"/>
                  </a:lnTo>
                  <a:lnTo>
                    <a:pt x="22" y="0"/>
                  </a:lnTo>
                  <a:lnTo>
                    <a:pt x="3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Freeform 128"/>
            <p:cNvSpPr>
              <a:spLocks noEditPoints="1"/>
            </p:cNvSpPr>
            <p:nvPr/>
          </p:nvSpPr>
          <p:spPr bwMode="auto">
            <a:xfrm>
              <a:off x="5046663" y="5934076"/>
              <a:ext cx="244475" cy="269875"/>
            </a:xfrm>
            <a:custGeom>
              <a:avLst/>
              <a:gdLst>
                <a:gd name="T0" fmla="*/ 65 w 65"/>
                <a:gd name="T1" fmla="*/ 46 h 72"/>
                <a:gd name="T2" fmla="*/ 65 w 65"/>
                <a:gd name="T3" fmla="*/ 44 h 72"/>
                <a:gd name="T4" fmla="*/ 53 w 65"/>
                <a:gd name="T5" fmla="*/ 49 h 72"/>
                <a:gd name="T6" fmla="*/ 39 w 65"/>
                <a:gd name="T7" fmla="*/ 9 h 72"/>
                <a:gd name="T8" fmla="*/ 53 w 65"/>
                <a:gd name="T9" fmla="*/ 22 h 72"/>
                <a:gd name="T10" fmla="*/ 58 w 65"/>
                <a:gd name="T11" fmla="*/ 10 h 72"/>
                <a:gd name="T12" fmla="*/ 41 w 65"/>
                <a:gd name="T13" fmla="*/ 0 h 72"/>
                <a:gd name="T14" fmla="*/ 38 w 65"/>
                <a:gd name="T15" fmla="*/ 6 h 72"/>
                <a:gd name="T16" fmla="*/ 37 w 65"/>
                <a:gd name="T17" fmla="*/ 5 h 72"/>
                <a:gd name="T18" fmla="*/ 30 w 65"/>
                <a:gd name="T19" fmla="*/ 11 h 72"/>
                <a:gd name="T20" fmla="*/ 22 w 65"/>
                <a:gd name="T21" fmla="*/ 15 h 72"/>
                <a:gd name="T22" fmla="*/ 21 w 65"/>
                <a:gd name="T23" fmla="*/ 17 h 72"/>
                <a:gd name="T24" fmla="*/ 20 w 65"/>
                <a:gd name="T25" fmla="*/ 14 h 72"/>
                <a:gd name="T26" fmla="*/ 0 w 65"/>
                <a:gd name="T27" fmla="*/ 22 h 72"/>
                <a:gd name="T28" fmla="*/ 2 w 65"/>
                <a:gd name="T29" fmla="*/ 57 h 72"/>
                <a:gd name="T30" fmla="*/ 58 w 65"/>
                <a:gd name="T31" fmla="*/ 72 h 72"/>
                <a:gd name="T32" fmla="*/ 58 w 65"/>
                <a:gd name="T33" fmla="*/ 70 h 72"/>
                <a:gd name="T34" fmla="*/ 55 w 65"/>
                <a:gd name="T35" fmla="*/ 66 h 72"/>
                <a:gd name="T36" fmla="*/ 59 w 65"/>
                <a:gd name="T37" fmla="*/ 68 h 72"/>
                <a:gd name="T38" fmla="*/ 58 w 65"/>
                <a:gd name="T39" fmla="*/ 66 h 72"/>
                <a:gd name="T40" fmla="*/ 60 w 65"/>
                <a:gd name="T41" fmla="*/ 65 h 72"/>
                <a:gd name="T42" fmla="*/ 59 w 65"/>
                <a:gd name="T43" fmla="*/ 68 h 72"/>
                <a:gd name="T44" fmla="*/ 62 w 65"/>
                <a:gd name="T45" fmla="*/ 65 h 72"/>
                <a:gd name="T46" fmla="*/ 63 w 65"/>
                <a:gd name="T47" fmla="*/ 58 h 72"/>
                <a:gd name="T48" fmla="*/ 62 w 65"/>
                <a:gd name="T49" fmla="*/ 59 h 72"/>
                <a:gd name="T50" fmla="*/ 57 w 65"/>
                <a:gd name="T51" fmla="*/ 61 h 72"/>
                <a:gd name="T52" fmla="*/ 56 w 65"/>
                <a:gd name="T53" fmla="*/ 60 h 72"/>
                <a:gd name="T54" fmla="*/ 63 w 65"/>
                <a:gd name="T55" fmla="*/ 57 h 72"/>
                <a:gd name="T56" fmla="*/ 63 w 65"/>
                <a:gd name="T57" fmla="*/ 55 h 72"/>
                <a:gd name="T58" fmla="*/ 56 w 65"/>
                <a:gd name="T59" fmla="*/ 58 h 72"/>
                <a:gd name="T60" fmla="*/ 55 w 65"/>
                <a:gd name="T61" fmla="*/ 57 h 72"/>
                <a:gd name="T62" fmla="*/ 63 w 65"/>
                <a:gd name="T63" fmla="*/ 54 h 72"/>
                <a:gd name="T64" fmla="*/ 64 w 65"/>
                <a:gd name="T65" fmla="*/ 51 h 72"/>
                <a:gd name="T66" fmla="*/ 55 w 65"/>
                <a:gd name="T67" fmla="*/ 55 h 72"/>
                <a:gd name="T68" fmla="*/ 54 w 65"/>
                <a:gd name="T69" fmla="*/ 54 h 72"/>
                <a:gd name="T70" fmla="*/ 64 w 65"/>
                <a:gd name="T71" fmla="*/ 50 h 72"/>
                <a:gd name="T72" fmla="*/ 65 w 65"/>
                <a:gd name="T73" fmla="*/ 48 h 72"/>
                <a:gd name="T74" fmla="*/ 54 w 65"/>
                <a:gd name="T75" fmla="*/ 52 h 72"/>
                <a:gd name="T76" fmla="*/ 53 w 65"/>
                <a:gd name="T77" fmla="*/ 51 h 72"/>
                <a:gd name="T78" fmla="*/ 65 w 65"/>
                <a:gd name="T79" fmla="*/ 46 h 72"/>
                <a:gd name="T80" fmla="*/ 65 w 65"/>
                <a:gd name="T81" fmla="*/ 46 h 72"/>
                <a:gd name="T82" fmla="*/ 61 w 65"/>
                <a:gd name="T83" fmla="*/ 61 h 72"/>
                <a:gd name="T84" fmla="*/ 61 w 65"/>
                <a:gd name="T85" fmla="*/ 62 h 72"/>
                <a:gd name="T86" fmla="*/ 58 w 65"/>
                <a:gd name="T87" fmla="*/ 64 h 72"/>
                <a:gd name="T88" fmla="*/ 57 w 65"/>
                <a:gd name="T89" fmla="*/ 63 h 72"/>
                <a:gd name="T90" fmla="*/ 61 w 65"/>
                <a:gd name="T91" fmla="*/ 6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5" h="72">
                  <a:moveTo>
                    <a:pt x="65" y="46"/>
                  </a:moveTo>
                  <a:cubicBezTo>
                    <a:pt x="65" y="44"/>
                    <a:pt x="65" y="44"/>
                    <a:pt x="65" y="44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3"/>
                    <a:pt x="39" y="4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4" y="16"/>
                    <a:pt x="2" y="19"/>
                    <a:pt x="0" y="22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2"/>
                    <a:pt x="62" y="60"/>
                    <a:pt x="63" y="58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6"/>
                    <a:pt x="63" y="56"/>
                    <a:pt x="63" y="55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4" y="53"/>
                    <a:pt x="64" y="52"/>
                    <a:pt x="64" y="51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49"/>
                    <a:pt x="65" y="48"/>
                    <a:pt x="65" y="48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65" y="46"/>
                    <a:pt x="65" y="46"/>
                    <a:pt x="65" y="46"/>
                  </a:cubicBezTo>
                  <a:close/>
                  <a:moveTo>
                    <a:pt x="61" y="61"/>
                  </a:moveTo>
                  <a:cubicBezTo>
                    <a:pt x="61" y="62"/>
                    <a:pt x="61" y="62"/>
                    <a:pt x="61" y="62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3"/>
                    <a:pt x="57" y="63"/>
                    <a:pt x="57" y="63"/>
                  </a:cubicBezTo>
                  <a:lnTo>
                    <a:pt x="61" y="61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Freeform 129"/>
            <p:cNvSpPr/>
            <p:nvPr/>
          </p:nvSpPr>
          <p:spPr bwMode="auto">
            <a:xfrm>
              <a:off x="5272088" y="6189664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2 h 4"/>
                <a:gd name="T4" fmla="*/ 0 w 1"/>
                <a:gd name="T5" fmla="*/ 4 h 4"/>
                <a:gd name="T6" fmla="*/ 1 w 1"/>
                <a:gd name="T7" fmla="*/ 4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Freeform 130"/>
            <p:cNvSpPr/>
            <p:nvPr/>
          </p:nvSpPr>
          <p:spPr bwMode="auto">
            <a:xfrm>
              <a:off x="5481638" y="5724526"/>
              <a:ext cx="296863" cy="225425"/>
            </a:xfrm>
            <a:custGeom>
              <a:avLst/>
              <a:gdLst>
                <a:gd name="T0" fmla="*/ 76 w 79"/>
                <a:gd name="T1" fmla="*/ 13 h 60"/>
                <a:gd name="T2" fmla="*/ 40 w 79"/>
                <a:gd name="T3" fmla="*/ 58 h 60"/>
                <a:gd name="T4" fmla="*/ 3 w 79"/>
                <a:gd name="T5" fmla="*/ 8 h 60"/>
                <a:gd name="T6" fmla="*/ 3 w 79"/>
                <a:gd name="T7" fmla="*/ 4 h 60"/>
                <a:gd name="T8" fmla="*/ 2 w 79"/>
                <a:gd name="T9" fmla="*/ 3 h 60"/>
                <a:gd name="T10" fmla="*/ 0 w 79"/>
                <a:gd name="T11" fmla="*/ 0 h 60"/>
                <a:gd name="T12" fmla="*/ 0 w 79"/>
                <a:gd name="T13" fmla="*/ 9 h 60"/>
                <a:gd name="T14" fmla="*/ 40 w 79"/>
                <a:gd name="T15" fmla="*/ 60 h 60"/>
                <a:gd name="T16" fmla="*/ 79 w 79"/>
                <a:gd name="T17" fmla="*/ 10 h 60"/>
                <a:gd name="T18" fmla="*/ 76 w 79"/>
                <a:gd name="T19" fmla="*/ 1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60">
                  <a:moveTo>
                    <a:pt x="76" y="13"/>
                  </a:moveTo>
                  <a:cubicBezTo>
                    <a:pt x="72" y="39"/>
                    <a:pt x="52" y="58"/>
                    <a:pt x="40" y="58"/>
                  </a:cubicBezTo>
                  <a:cubicBezTo>
                    <a:pt x="26" y="58"/>
                    <a:pt x="7" y="36"/>
                    <a:pt x="3" y="8"/>
                  </a:cubicBezTo>
                  <a:cubicBezTo>
                    <a:pt x="3" y="7"/>
                    <a:pt x="3" y="6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2"/>
                    <a:pt x="0" y="6"/>
                    <a:pt x="0" y="9"/>
                  </a:cubicBezTo>
                  <a:cubicBezTo>
                    <a:pt x="4" y="38"/>
                    <a:pt x="25" y="60"/>
                    <a:pt x="40" y="60"/>
                  </a:cubicBezTo>
                  <a:cubicBezTo>
                    <a:pt x="54" y="60"/>
                    <a:pt x="76" y="39"/>
                    <a:pt x="79" y="10"/>
                  </a:cubicBezTo>
                  <a:cubicBezTo>
                    <a:pt x="79" y="11"/>
                    <a:pt x="77" y="12"/>
                    <a:pt x="76" y="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Freeform 131"/>
            <p:cNvSpPr>
              <a:spLocks noEditPoints="1"/>
            </p:cNvSpPr>
            <p:nvPr/>
          </p:nvSpPr>
          <p:spPr bwMode="auto">
            <a:xfrm>
              <a:off x="5470526" y="5535614"/>
              <a:ext cx="334963" cy="241300"/>
            </a:xfrm>
            <a:custGeom>
              <a:avLst/>
              <a:gdLst>
                <a:gd name="T0" fmla="*/ 40 w 89"/>
                <a:gd name="T1" fmla="*/ 3 h 64"/>
                <a:gd name="T2" fmla="*/ 56 w 89"/>
                <a:gd name="T3" fmla="*/ 6 h 64"/>
                <a:gd name="T4" fmla="*/ 81 w 89"/>
                <a:gd name="T5" fmla="*/ 31 h 64"/>
                <a:gd name="T6" fmla="*/ 82 w 89"/>
                <a:gd name="T7" fmla="*/ 53 h 64"/>
                <a:gd name="T8" fmla="*/ 82 w 89"/>
                <a:gd name="T9" fmla="*/ 53 h 64"/>
                <a:gd name="T10" fmla="*/ 81 w 89"/>
                <a:gd name="T11" fmla="*/ 53 h 64"/>
                <a:gd name="T12" fmla="*/ 78 w 89"/>
                <a:gd name="T13" fmla="*/ 53 h 64"/>
                <a:gd name="T14" fmla="*/ 14 w 89"/>
                <a:gd name="T15" fmla="*/ 40 h 64"/>
                <a:gd name="T16" fmla="*/ 11 w 89"/>
                <a:gd name="T17" fmla="*/ 38 h 64"/>
                <a:gd name="T18" fmla="*/ 9 w 89"/>
                <a:gd name="T19" fmla="*/ 41 h 64"/>
                <a:gd name="T20" fmla="*/ 6 w 89"/>
                <a:gd name="T21" fmla="*/ 49 h 64"/>
                <a:gd name="T22" fmla="*/ 5 w 89"/>
                <a:gd name="T23" fmla="*/ 50 h 64"/>
                <a:gd name="T24" fmla="*/ 4 w 89"/>
                <a:gd name="T25" fmla="*/ 39 h 64"/>
                <a:gd name="T26" fmla="*/ 5 w 89"/>
                <a:gd name="T27" fmla="*/ 29 h 64"/>
                <a:gd name="T28" fmla="*/ 6 w 89"/>
                <a:gd name="T29" fmla="*/ 28 h 64"/>
                <a:gd name="T30" fmla="*/ 6 w 89"/>
                <a:gd name="T31" fmla="*/ 27 h 64"/>
                <a:gd name="T32" fmla="*/ 10 w 89"/>
                <a:gd name="T33" fmla="*/ 16 h 64"/>
                <a:gd name="T34" fmla="*/ 40 w 89"/>
                <a:gd name="T35" fmla="*/ 3 h 64"/>
                <a:gd name="T36" fmla="*/ 40 w 89"/>
                <a:gd name="T37" fmla="*/ 0 h 64"/>
                <a:gd name="T38" fmla="*/ 7 w 89"/>
                <a:gd name="T39" fmla="*/ 14 h 64"/>
                <a:gd name="T40" fmla="*/ 2 w 89"/>
                <a:gd name="T41" fmla="*/ 27 h 64"/>
                <a:gd name="T42" fmla="*/ 0 w 89"/>
                <a:gd name="T43" fmla="*/ 39 h 64"/>
                <a:gd name="T44" fmla="*/ 4 w 89"/>
                <a:gd name="T45" fmla="*/ 63 h 64"/>
                <a:gd name="T46" fmla="*/ 6 w 89"/>
                <a:gd name="T47" fmla="*/ 64 h 64"/>
                <a:gd name="T48" fmla="*/ 9 w 89"/>
                <a:gd name="T49" fmla="*/ 50 h 64"/>
                <a:gd name="T50" fmla="*/ 13 w 89"/>
                <a:gd name="T51" fmla="*/ 43 h 64"/>
                <a:gd name="T52" fmla="*/ 78 w 89"/>
                <a:gd name="T53" fmla="*/ 57 h 64"/>
                <a:gd name="T54" fmla="*/ 81 w 89"/>
                <a:gd name="T55" fmla="*/ 57 h 64"/>
                <a:gd name="T56" fmla="*/ 82 w 89"/>
                <a:gd name="T57" fmla="*/ 57 h 64"/>
                <a:gd name="T58" fmla="*/ 83 w 89"/>
                <a:gd name="T59" fmla="*/ 57 h 64"/>
                <a:gd name="T60" fmla="*/ 85 w 89"/>
                <a:gd name="T61" fmla="*/ 57 h 64"/>
                <a:gd name="T62" fmla="*/ 85 w 89"/>
                <a:gd name="T63" fmla="*/ 30 h 64"/>
                <a:gd name="T64" fmla="*/ 57 w 89"/>
                <a:gd name="T65" fmla="*/ 2 h 64"/>
                <a:gd name="T66" fmla="*/ 40 w 89"/>
                <a:gd name="T6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64">
                  <a:moveTo>
                    <a:pt x="40" y="3"/>
                  </a:moveTo>
                  <a:cubicBezTo>
                    <a:pt x="47" y="3"/>
                    <a:pt x="52" y="5"/>
                    <a:pt x="56" y="6"/>
                  </a:cubicBezTo>
                  <a:cubicBezTo>
                    <a:pt x="69" y="9"/>
                    <a:pt x="79" y="21"/>
                    <a:pt x="81" y="31"/>
                  </a:cubicBezTo>
                  <a:cubicBezTo>
                    <a:pt x="84" y="40"/>
                    <a:pt x="83" y="49"/>
                    <a:pt x="82" y="53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0" y="53"/>
                    <a:pt x="79" y="53"/>
                    <a:pt x="78" y="53"/>
                  </a:cubicBezTo>
                  <a:cubicBezTo>
                    <a:pt x="65" y="53"/>
                    <a:pt x="34" y="51"/>
                    <a:pt x="14" y="40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8" y="44"/>
                    <a:pt x="7" y="46"/>
                    <a:pt x="6" y="49"/>
                  </a:cubicBezTo>
                  <a:cubicBezTo>
                    <a:pt x="6" y="49"/>
                    <a:pt x="6" y="50"/>
                    <a:pt x="5" y="50"/>
                  </a:cubicBezTo>
                  <a:cubicBezTo>
                    <a:pt x="5" y="47"/>
                    <a:pt x="5" y="44"/>
                    <a:pt x="4" y="39"/>
                  </a:cubicBezTo>
                  <a:cubicBezTo>
                    <a:pt x="4" y="35"/>
                    <a:pt x="4" y="32"/>
                    <a:pt x="5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2"/>
                    <a:pt x="8" y="18"/>
                    <a:pt x="10" y="16"/>
                  </a:cubicBezTo>
                  <a:cubicBezTo>
                    <a:pt x="18" y="8"/>
                    <a:pt x="29" y="3"/>
                    <a:pt x="40" y="3"/>
                  </a:cubicBezTo>
                  <a:close/>
                  <a:moveTo>
                    <a:pt x="40" y="0"/>
                  </a:moveTo>
                  <a:cubicBezTo>
                    <a:pt x="30" y="0"/>
                    <a:pt x="18" y="3"/>
                    <a:pt x="7" y="14"/>
                  </a:cubicBezTo>
                  <a:cubicBezTo>
                    <a:pt x="5" y="16"/>
                    <a:pt x="2" y="22"/>
                    <a:pt x="2" y="27"/>
                  </a:cubicBezTo>
                  <a:cubicBezTo>
                    <a:pt x="1" y="30"/>
                    <a:pt x="0" y="34"/>
                    <a:pt x="0" y="39"/>
                  </a:cubicBezTo>
                  <a:cubicBezTo>
                    <a:pt x="2" y="58"/>
                    <a:pt x="4" y="63"/>
                    <a:pt x="4" y="63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59"/>
                    <a:pt x="9" y="50"/>
                  </a:cubicBezTo>
                  <a:cubicBezTo>
                    <a:pt x="10" y="48"/>
                    <a:pt x="11" y="45"/>
                    <a:pt x="13" y="43"/>
                  </a:cubicBezTo>
                  <a:cubicBezTo>
                    <a:pt x="33" y="55"/>
                    <a:pt x="64" y="57"/>
                    <a:pt x="78" y="57"/>
                  </a:cubicBezTo>
                  <a:cubicBezTo>
                    <a:pt x="79" y="57"/>
                    <a:pt x="80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4" y="57"/>
                    <a:pt x="85" y="57"/>
                    <a:pt x="85" y="57"/>
                  </a:cubicBezTo>
                  <a:cubicBezTo>
                    <a:pt x="85" y="57"/>
                    <a:pt x="89" y="43"/>
                    <a:pt x="85" y="30"/>
                  </a:cubicBezTo>
                  <a:cubicBezTo>
                    <a:pt x="82" y="18"/>
                    <a:pt x="71" y="5"/>
                    <a:pt x="57" y="2"/>
                  </a:cubicBezTo>
                  <a:cubicBezTo>
                    <a:pt x="53" y="1"/>
                    <a:pt x="47" y="0"/>
                    <a:pt x="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Freeform 132"/>
            <p:cNvSpPr>
              <a:spLocks noEditPoints="1"/>
            </p:cNvSpPr>
            <p:nvPr/>
          </p:nvSpPr>
          <p:spPr bwMode="auto">
            <a:xfrm>
              <a:off x="5456238" y="5738814"/>
              <a:ext cx="52388" cy="82550"/>
            </a:xfrm>
            <a:custGeom>
              <a:avLst/>
              <a:gdLst>
                <a:gd name="T0" fmla="*/ 4 w 14"/>
                <a:gd name="T1" fmla="*/ 5 h 22"/>
                <a:gd name="T2" fmla="*/ 7 w 14"/>
                <a:gd name="T3" fmla="*/ 11 h 22"/>
                <a:gd name="T4" fmla="*/ 9 w 14"/>
                <a:gd name="T5" fmla="*/ 17 h 22"/>
                <a:gd name="T6" fmla="*/ 5 w 14"/>
                <a:gd name="T7" fmla="*/ 11 h 22"/>
                <a:gd name="T8" fmla="*/ 4 w 14"/>
                <a:gd name="T9" fmla="*/ 5 h 22"/>
                <a:gd name="T10" fmla="*/ 3 w 14"/>
                <a:gd name="T11" fmla="*/ 0 h 22"/>
                <a:gd name="T12" fmla="*/ 3 w 14"/>
                <a:gd name="T13" fmla="*/ 0 h 22"/>
                <a:gd name="T14" fmla="*/ 2 w 14"/>
                <a:gd name="T15" fmla="*/ 13 h 22"/>
                <a:gd name="T16" fmla="*/ 11 w 14"/>
                <a:gd name="T17" fmla="*/ 22 h 22"/>
                <a:gd name="T18" fmla="*/ 12 w 14"/>
                <a:gd name="T19" fmla="*/ 22 h 22"/>
                <a:gd name="T20" fmla="*/ 11 w 14"/>
                <a:gd name="T21" fmla="*/ 9 h 22"/>
                <a:gd name="T22" fmla="*/ 3 w 14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22">
                  <a:moveTo>
                    <a:pt x="4" y="5"/>
                  </a:moveTo>
                  <a:cubicBezTo>
                    <a:pt x="5" y="6"/>
                    <a:pt x="6" y="8"/>
                    <a:pt x="7" y="11"/>
                  </a:cubicBezTo>
                  <a:cubicBezTo>
                    <a:pt x="8" y="14"/>
                    <a:pt x="9" y="16"/>
                    <a:pt x="9" y="17"/>
                  </a:cubicBezTo>
                  <a:cubicBezTo>
                    <a:pt x="8" y="16"/>
                    <a:pt x="6" y="14"/>
                    <a:pt x="5" y="11"/>
                  </a:cubicBezTo>
                  <a:cubicBezTo>
                    <a:pt x="5" y="9"/>
                    <a:pt x="4" y="7"/>
                    <a:pt x="4" y="5"/>
                  </a:cubicBezTo>
                  <a:close/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7"/>
                    <a:pt x="2" y="13"/>
                  </a:cubicBezTo>
                  <a:cubicBezTo>
                    <a:pt x="4" y="18"/>
                    <a:pt x="9" y="22"/>
                    <a:pt x="11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1"/>
                    <a:pt x="13" y="15"/>
                    <a:pt x="11" y="9"/>
                  </a:cubicBezTo>
                  <a:cubicBezTo>
                    <a:pt x="9" y="4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Freeform 133"/>
            <p:cNvSpPr>
              <a:spLocks noEditPoints="1"/>
            </p:cNvSpPr>
            <p:nvPr/>
          </p:nvSpPr>
          <p:spPr bwMode="auto">
            <a:xfrm>
              <a:off x="5753101" y="5738814"/>
              <a:ext cx="55563" cy="82550"/>
            </a:xfrm>
            <a:custGeom>
              <a:avLst/>
              <a:gdLst>
                <a:gd name="T0" fmla="*/ 10 w 15"/>
                <a:gd name="T1" fmla="*/ 5 h 22"/>
                <a:gd name="T2" fmla="*/ 9 w 15"/>
                <a:gd name="T3" fmla="*/ 11 h 22"/>
                <a:gd name="T4" fmla="*/ 6 w 15"/>
                <a:gd name="T5" fmla="*/ 17 h 22"/>
                <a:gd name="T6" fmla="*/ 7 w 15"/>
                <a:gd name="T7" fmla="*/ 11 h 22"/>
                <a:gd name="T8" fmla="*/ 10 w 15"/>
                <a:gd name="T9" fmla="*/ 5 h 22"/>
                <a:gd name="T10" fmla="*/ 11 w 15"/>
                <a:gd name="T11" fmla="*/ 0 h 22"/>
                <a:gd name="T12" fmla="*/ 4 w 15"/>
                <a:gd name="T13" fmla="*/ 9 h 22"/>
                <a:gd name="T14" fmla="*/ 3 w 15"/>
                <a:gd name="T15" fmla="*/ 22 h 22"/>
                <a:gd name="T16" fmla="*/ 3 w 15"/>
                <a:gd name="T17" fmla="*/ 22 h 22"/>
                <a:gd name="T18" fmla="*/ 13 w 15"/>
                <a:gd name="T19" fmla="*/ 13 h 22"/>
                <a:gd name="T20" fmla="*/ 12 w 15"/>
                <a:gd name="T21" fmla="*/ 0 h 22"/>
                <a:gd name="T22" fmla="*/ 11 w 15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0" y="5"/>
                  </a:moveTo>
                  <a:cubicBezTo>
                    <a:pt x="10" y="7"/>
                    <a:pt x="10" y="9"/>
                    <a:pt x="9" y="11"/>
                  </a:cubicBezTo>
                  <a:cubicBezTo>
                    <a:pt x="8" y="14"/>
                    <a:pt x="7" y="16"/>
                    <a:pt x="6" y="17"/>
                  </a:cubicBezTo>
                  <a:cubicBezTo>
                    <a:pt x="6" y="16"/>
                    <a:pt x="6" y="14"/>
                    <a:pt x="7" y="11"/>
                  </a:cubicBezTo>
                  <a:cubicBezTo>
                    <a:pt x="8" y="8"/>
                    <a:pt x="10" y="6"/>
                    <a:pt x="10" y="5"/>
                  </a:cubicBezTo>
                  <a:close/>
                  <a:moveTo>
                    <a:pt x="11" y="0"/>
                  </a:moveTo>
                  <a:cubicBezTo>
                    <a:pt x="9" y="0"/>
                    <a:pt x="6" y="4"/>
                    <a:pt x="4" y="9"/>
                  </a:cubicBezTo>
                  <a:cubicBezTo>
                    <a:pt x="2" y="15"/>
                    <a:pt x="0" y="21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6" y="22"/>
                    <a:pt x="11" y="18"/>
                    <a:pt x="13" y="13"/>
                  </a:cubicBezTo>
                  <a:cubicBezTo>
                    <a:pt x="15" y="7"/>
                    <a:pt x="15" y="1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Freeform 134"/>
            <p:cNvSpPr>
              <a:spLocks noEditPoints="1"/>
            </p:cNvSpPr>
            <p:nvPr/>
          </p:nvSpPr>
          <p:spPr bwMode="auto">
            <a:xfrm>
              <a:off x="5500688" y="5919789"/>
              <a:ext cx="131763" cy="127000"/>
            </a:xfrm>
            <a:custGeom>
              <a:avLst/>
              <a:gdLst>
                <a:gd name="T0" fmla="*/ 11 w 35"/>
                <a:gd name="T1" fmla="*/ 6 h 34"/>
                <a:gd name="T2" fmla="*/ 30 w 35"/>
                <a:gd name="T3" fmla="*/ 17 h 34"/>
                <a:gd name="T4" fmla="*/ 25 w 35"/>
                <a:gd name="T5" fmla="*/ 28 h 34"/>
                <a:gd name="T6" fmla="*/ 8 w 35"/>
                <a:gd name="T7" fmla="*/ 12 h 34"/>
                <a:gd name="T8" fmla="*/ 8 w 35"/>
                <a:gd name="T9" fmla="*/ 12 h 34"/>
                <a:gd name="T10" fmla="*/ 7 w 35"/>
                <a:gd name="T11" fmla="*/ 12 h 34"/>
                <a:gd name="T12" fmla="*/ 11 w 35"/>
                <a:gd name="T13" fmla="*/ 6 h 34"/>
                <a:gd name="T14" fmla="*/ 9 w 35"/>
                <a:gd name="T15" fmla="*/ 0 h 34"/>
                <a:gd name="T16" fmla="*/ 2 w 35"/>
                <a:gd name="T17" fmla="*/ 11 h 34"/>
                <a:gd name="T18" fmla="*/ 6 w 35"/>
                <a:gd name="T19" fmla="*/ 15 h 34"/>
                <a:gd name="T20" fmla="*/ 26 w 35"/>
                <a:gd name="T21" fmla="*/ 34 h 34"/>
                <a:gd name="T22" fmla="*/ 35 w 35"/>
                <a:gd name="T23" fmla="*/ 16 h 34"/>
                <a:gd name="T24" fmla="*/ 9 w 35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34">
                  <a:moveTo>
                    <a:pt x="11" y="6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0"/>
                    <a:pt x="10" y="9"/>
                    <a:pt x="11" y="6"/>
                  </a:cubicBezTo>
                  <a:close/>
                  <a:moveTo>
                    <a:pt x="9" y="0"/>
                  </a:moveTo>
                  <a:cubicBezTo>
                    <a:pt x="8" y="7"/>
                    <a:pt x="4" y="9"/>
                    <a:pt x="2" y="11"/>
                  </a:cubicBezTo>
                  <a:cubicBezTo>
                    <a:pt x="0" y="14"/>
                    <a:pt x="6" y="15"/>
                    <a:pt x="6" y="1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Freeform 135"/>
            <p:cNvSpPr>
              <a:spLocks noEditPoints="1"/>
            </p:cNvSpPr>
            <p:nvPr/>
          </p:nvSpPr>
          <p:spPr bwMode="auto">
            <a:xfrm>
              <a:off x="5632451" y="5922964"/>
              <a:ext cx="127000" cy="123825"/>
            </a:xfrm>
            <a:custGeom>
              <a:avLst/>
              <a:gdLst>
                <a:gd name="T0" fmla="*/ 24 w 34"/>
                <a:gd name="T1" fmla="*/ 5 h 33"/>
                <a:gd name="T2" fmla="*/ 28 w 34"/>
                <a:gd name="T3" fmla="*/ 11 h 33"/>
                <a:gd name="T4" fmla="*/ 27 w 34"/>
                <a:gd name="T5" fmla="*/ 11 h 33"/>
                <a:gd name="T6" fmla="*/ 27 w 34"/>
                <a:gd name="T7" fmla="*/ 11 h 33"/>
                <a:gd name="T8" fmla="*/ 10 w 34"/>
                <a:gd name="T9" fmla="*/ 27 h 33"/>
                <a:gd name="T10" fmla="*/ 5 w 34"/>
                <a:gd name="T11" fmla="*/ 16 h 33"/>
                <a:gd name="T12" fmla="*/ 24 w 34"/>
                <a:gd name="T13" fmla="*/ 5 h 33"/>
                <a:gd name="T14" fmla="*/ 26 w 34"/>
                <a:gd name="T15" fmla="*/ 0 h 33"/>
                <a:gd name="T16" fmla="*/ 0 w 34"/>
                <a:gd name="T17" fmla="*/ 15 h 33"/>
                <a:gd name="T18" fmla="*/ 9 w 34"/>
                <a:gd name="T19" fmla="*/ 33 h 33"/>
                <a:gd name="T20" fmla="*/ 29 w 34"/>
                <a:gd name="T21" fmla="*/ 14 h 33"/>
                <a:gd name="T22" fmla="*/ 33 w 34"/>
                <a:gd name="T23" fmla="*/ 10 h 33"/>
                <a:gd name="T24" fmla="*/ 26 w 34"/>
                <a:gd name="T2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33">
                  <a:moveTo>
                    <a:pt x="24" y="5"/>
                  </a:moveTo>
                  <a:cubicBezTo>
                    <a:pt x="25" y="8"/>
                    <a:pt x="26" y="9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26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34" y="13"/>
                    <a:pt x="33" y="10"/>
                  </a:cubicBezTo>
                  <a:cubicBezTo>
                    <a:pt x="31" y="8"/>
                    <a:pt x="26" y="6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Freeform 136"/>
            <p:cNvSpPr>
              <a:spLocks noEditPoints="1"/>
            </p:cNvSpPr>
            <p:nvPr/>
          </p:nvSpPr>
          <p:spPr bwMode="auto">
            <a:xfrm>
              <a:off x="5319713" y="5978526"/>
              <a:ext cx="312738" cy="323850"/>
            </a:xfrm>
            <a:custGeom>
              <a:avLst/>
              <a:gdLst>
                <a:gd name="T0" fmla="*/ 48 w 83"/>
                <a:gd name="T1" fmla="*/ 4 h 86"/>
                <a:gd name="T2" fmla="*/ 79 w 83"/>
                <a:gd name="T3" fmla="*/ 80 h 86"/>
                <a:gd name="T4" fmla="*/ 79 w 83"/>
                <a:gd name="T5" fmla="*/ 82 h 86"/>
                <a:gd name="T6" fmla="*/ 8 w 83"/>
                <a:gd name="T7" fmla="*/ 67 h 86"/>
                <a:gd name="T8" fmla="*/ 8 w 83"/>
                <a:gd name="T9" fmla="*/ 16 h 86"/>
                <a:gd name="T10" fmla="*/ 34 w 83"/>
                <a:gd name="T11" fmla="*/ 7 h 86"/>
                <a:gd name="T12" fmla="*/ 35 w 83"/>
                <a:gd name="T13" fmla="*/ 7 h 86"/>
                <a:gd name="T14" fmla="*/ 35 w 83"/>
                <a:gd name="T15" fmla="*/ 7 h 86"/>
                <a:gd name="T16" fmla="*/ 44 w 83"/>
                <a:gd name="T17" fmla="*/ 5 h 86"/>
                <a:gd name="T18" fmla="*/ 48 w 83"/>
                <a:gd name="T19" fmla="*/ 4 h 86"/>
                <a:gd name="T20" fmla="*/ 50 w 83"/>
                <a:gd name="T21" fmla="*/ 0 h 86"/>
                <a:gd name="T22" fmla="*/ 43 w 83"/>
                <a:gd name="T23" fmla="*/ 1 h 86"/>
                <a:gd name="T24" fmla="*/ 34 w 83"/>
                <a:gd name="T25" fmla="*/ 4 h 86"/>
                <a:gd name="T26" fmla="*/ 5 w 83"/>
                <a:gd name="T27" fmla="*/ 14 h 86"/>
                <a:gd name="T28" fmla="*/ 5 w 83"/>
                <a:gd name="T29" fmla="*/ 70 h 86"/>
                <a:gd name="T30" fmla="*/ 83 w 83"/>
                <a:gd name="T31" fmla="*/ 86 h 86"/>
                <a:gd name="T32" fmla="*/ 83 w 83"/>
                <a:gd name="T33" fmla="*/ 79 h 86"/>
                <a:gd name="T34" fmla="*/ 50 w 83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86">
                  <a:moveTo>
                    <a:pt x="48" y="4"/>
                  </a:moveTo>
                  <a:cubicBezTo>
                    <a:pt x="79" y="80"/>
                    <a:pt x="79" y="80"/>
                    <a:pt x="79" y="80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6" y="45"/>
                    <a:pt x="6" y="20"/>
                    <a:pt x="8" y="16"/>
                  </a:cubicBezTo>
                  <a:cubicBezTo>
                    <a:pt x="10" y="13"/>
                    <a:pt x="23" y="9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0" y="0"/>
                  </a:moveTo>
                  <a:cubicBezTo>
                    <a:pt x="43" y="1"/>
                    <a:pt x="43" y="1"/>
                    <a:pt x="43" y="1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9" y="8"/>
                    <a:pt x="5" y="14"/>
                  </a:cubicBezTo>
                  <a:cubicBezTo>
                    <a:pt x="0" y="21"/>
                    <a:pt x="5" y="70"/>
                    <a:pt x="5" y="70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Freeform 137"/>
            <p:cNvSpPr>
              <a:spLocks noEditPoints="1"/>
            </p:cNvSpPr>
            <p:nvPr/>
          </p:nvSpPr>
          <p:spPr bwMode="auto">
            <a:xfrm>
              <a:off x="5632451" y="5964239"/>
              <a:ext cx="311150" cy="338138"/>
            </a:xfrm>
            <a:custGeom>
              <a:avLst/>
              <a:gdLst>
                <a:gd name="T0" fmla="*/ 36 w 83"/>
                <a:gd name="T1" fmla="*/ 6 h 90"/>
                <a:gd name="T2" fmla="*/ 41 w 83"/>
                <a:gd name="T3" fmla="*/ 9 h 90"/>
                <a:gd name="T4" fmla="*/ 42 w 83"/>
                <a:gd name="T5" fmla="*/ 9 h 90"/>
                <a:gd name="T6" fmla="*/ 42 w 83"/>
                <a:gd name="T7" fmla="*/ 9 h 90"/>
                <a:gd name="T8" fmla="*/ 49 w 83"/>
                <a:gd name="T9" fmla="*/ 14 h 90"/>
                <a:gd name="T10" fmla="*/ 50 w 83"/>
                <a:gd name="T11" fmla="*/ 14 h 90"/>
                <a:gd name="T12" fmla="*/ 51 w 83"/>
                <a:gd name="T13" fmla="*/ 14 h 90"/>
                <a:gd name="T14" fmla="*/ 75 w 83"/>
                <a:gd name="T15" fmla="*/ 20 h 90"/>
                <a:gd name="T16" fmla="*/ 75 w 83"/>
                <a:gd name="T17" fmla="*/ 71 h 90"/>
                <a:gd name="T18" fmla="*/ 4 w 83"/>
                <a:gd name="T19" fmla="*/ 86 h 90"/>
                <a:gd name="T20" fmla="*/ 4 w 83"/>
                <a:gd name="T21" fmla="*/ 84 h 90"/>
                <a:gd name="T22" fmla="*/ 36 w 83"/>
                <a:gd name="T23" fmla="*/ 6 h 90"/>
                <a:gd name="T24" fmla="*/ 35 w 83"/>
                <a:gd name="T25" fmla="*/ 0 h 90"/>
                <a:gd name="T26" fmla="*/ 0 w 83"/>
                <a:gd name="T27" fmla="*/ 83 h 90"/>
                <a:gd name="T28" fmla="*/ 0 w 83"/>
                <a:gd name="T29" fmla="*/ 90 h 90"/>
                <a:gd name="T30" fmla="*/ 78 w 83"/>
                <a:gd name="T31" fmla="*/ 74 h 90"/>
                <a:gd name="T32" fmla="*/ 78 w 83"/>
                <a:gd name="T33" fmla="*/ 18 h 90"/>
                <a:gd name="T34" fmla="*/ 51 w 83"/>
                <a:gd name="T35" fmla="*/ 10 h 90"/>
                <a:gd name="T36" fmla="*/ 43 w 83"/>
                <a:gd name="T37" fmla="*/ 6 h 90"/>
                <a:gd name="T38" fmla="*/ 37 w 83"/>
                <a:gd name="T39" fmla="*/ 2 h 90"/>
                <a:gd name="T40" fmla="*/ 35 w 83"/>
                <a:gd name="T4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90">
                  <a:moveTo>
                    <a:pt x="36" y="6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61" y="15"/>
                    <a:pt x="73" y="17"/>
                    <a:pt x="75" y="20"/>
                  </a:cubicBezTo>
                  <a:cubicBezTo>
                    <a:pt x="77" y="24"/>
                    <a:pt x="77" y="49"/>
                    <a:pt x="75" y="71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6" y="6"/>
                    <a:pt x="36" y="6"/>
                    <a:pt x="36" y="6"/>
                  </a:cubicBezTo>
                  <a:close/>
                  <a:moveTo>
                    <a:pt x="35" y="0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4"/>
                    <a:pt x="83" y="25"/>
                    <a:pt x="78" y="18"/>
                  </a:cubicBezTo>
                  <a:cubicBezTo>
                    <a:pt x="74" y="12"/>
                    <a:pt x="51" y="10"/>
                    <a:pt x="51" y="10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5" y="0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Freeform 138"/>
            <p:cNvSpPr>
              <a:spLocks noEditPoints="1"/>
            </p:cNvSpPr>
            <p:nvPr/>
          </p:nvSpPr>
          <p:spPr bwMode="auto">
            <a:xfrm>
              <a:off x="5591176" y="5972176"/>
              <a:ext cx="82550" cy="314325"/>
            </a:xfrm>
            <a:custGeom>
              <a:avLst/>
              <a:gdLst>
                <a:gd name="T0" fmla="*/ 31 w 52"/>
                <a:gd name="T1" fmla="*/ 16 h 198"/>
                <a:gd name="T2" fmla="*/ 28 w 52"/>
                <a:gd name="T3" fmla="*/ 40 h 198"/>
                <a:gd name="T4" fmla="*/ 23 w 52"/>
                <a:gd name="T5" fmla="*/ 40 h 198"/>
                <a:gd name="T6" fmla="*/ 21 w 52"/>
                <a:gd name="T7" fmla="*/ 19 h 198"/>
                <a:gd name="T8" fmla="*/ 26 w 52"/>
                <a:gd name="T9" fmla="*/ 14 h 198"/>
                <a:gd name="T10" fmla="*/ 28 w 52"/>
                <a:gd name="T11" fmla="*/ 12 h 198"/>
                <a:gd name="T12" fmla="*/ 26 w 52"/>
                <a:gd name="T13" fmla="*/ 73 h 198"/>
                <a:gd name="T14" fmla="*/ 28 w 52"/>
                <a:gd name="T15" fmla="*/ 85 h 198"/>
                <a:gd name="T16" fmla="*/ 31 w 52"/>
                <a:gd name="T17" fmla="*/ 94 h 198"/>
                <a:gd name="T18" fmla="*/ 33 w 52"/>
                <a:gd name="T19" fmla="*/ 104 h 198"/>
                <a:gd name="T20" fmla="*/ 35 w 52"/>
                <a:gd name="T21" fmla="*/ 113 h 198"/>
                <a:gd name="T22" fmla="*/ 38 w 52"/>
                <a:gd name="T23" fmla="*/ 123 h 198"/>
                <a:gd name="T24" fmla="*/ 40 w 52"/>
                <a:gd name="T25" fmla="*/ 132 h 198"/>
                <a:gd name="T26" fmla="*/ 42 w 52"/>
                <a:gd name="T27" fmla="*/ 144 h 198"/>
                <a:gd name="T28" fmla="*/ 26 w 52"/>
                <a:gd name="T29" fmla="*/ 187 h 198"/>
                <a:gd name="T30" fmla="*/ 9 w 52"/>
                <a:gd name="T31" fmla="*/ 146 h 198"/>
                <a:gd name="T32" fmla="*/ 12 w 52"/>
                <a:gd name="T33" fmla="*/ 132 h 198"/>
                <a:gd name="T34" fmla="*/ 14 w 52"/>
                <a:gd name="T35" fmla="*/ 120 h 198"/>
                <a:gd name="T36" fmla="*/ 16 w 52"/>
                <a:gd name="T37" fmla="*/ 111 h 198"/>
                <a:gd name="T38" fmla="*/ 21 w 52"/>
                <a:gd name="T39" fmla="*/ 99 h 198"/>
                <a:gd name="T40" fmla="*/ 23 w 52"/>
                <a:gd name="T41" fmla="*/ 87 h 198"/>
                <a:gd name="T42" fmla="*/ 26 w 52"/>
                <a:gd name="T43" fmla="*/ 75 h 198"/>
                <a:gd name="T44" fmla="*/ 26 w 52"/>
                <a:gd name="T45" fmla="*/ 73 h 198"/>
                <a:gd name="T46" fmla="*/ 26 w 52"/>
                <a:gd name="T47" fmla="*/ 4 h 198"/>
                <a:gd name="T48" fmla="*/ 12 w 52"/>
                <a:gd name="T49" fmla="*/ 14 h 198"/>
                <a:gd name="T50" fmla="*/ 16 w 52"/>
                <a:gd name="T51" fmla="*/ 45 h 198"/>
                <a:gd name="T52" fmla="*/ 14 w 52"/>
                <a:gd name="T53" fmla="*/ 59 h 198"/>
                <a:gd name="T54" fmla="*/ 19 w 52"/>
                <a:gd name="T55" fmla="*/ 68 h 198"/>
                <a:gd name="T56" fmla="*/ 14 w 52"/>
                <a:gd name="T57" fmla="*/ 80 h 198"/>
                <a:gd name="T58" fmla="*/ 12 w 52"/>
                <a:gd name="T59" fmla="*/ 92 h 198"/>
                <a:gd name="T60" fmla="*/ 9 w 52"/>
                <a:gd name="T61" fmla="*/ 104 h 198"/>
                <a:gd name="T62" fmla="*/ 7 w 52"/>
                <a:gd name="T63" fmla="*/ 116 h 198"/>
                <a:gd name="T64" fmla="*/ 5 w 52"/>
                <a:gd name="T65" fmla="*/ 127 h 198"/>
                <a:gd name="T66" fmla="*/ 2 w 52"/>
                <a:gd name="T67" fmla="*/ 139 h 198"/>
                <a:gd name="T68" fmla="*/ 0 w 52"/>
                <a:gd name="T69" fmla="*/ 146 h 198"/>
                <a:gd name="T70" fmla="*/ 31 w 52"/>
                <a:gd name="T71" fmla="*/ 196 h 198"/>
                <a:gd name="T72" fmla="*/ 52 w 52"/>
                <a:gd name="T73" fmla="*/ 144 h 198"/>
                <a:gd name="T74" fmla="*/ 50 w 52"/>
                <a:gd name="T75" fmla="*/ 135 h 198"/>
                <a:gd name="T76" fmla="*/ 47 w 52"/>
                <a:gd name="T77" fmla="*/ 125 h 198"/>
                <a:gd name="T78" fmla="*/ 45 w 52"/>
                <a:gd name="T79" fmla="*/ 116 h 198"/>
                <a:gd name="T80" fmla="*/ 42 w 52"/>
                <a:gd name="T81" fmla="*/ 106 h 198"/>
                <a:gd name="T82" fmla="*/ 40 w 52"/>
                <a:gd name="T83" fmla="*/ 94 h 198"/>
                <a:gd name="T84" fmla="*/ 38 w 52"/>
                <a:gd name="T85" fmla="*/ 85 h 198"/>
                <a:gd name="T86" fmla="*/ 35 w 52"/>
                <a:gd name="T87" fmla="*/ 75 h 198"/>
                <a:gd name="T88" fmla="*/ 33 w 52"/>
                <a:gd name="T89" fmla="*/ 66 h 198"/>
                <a:gd name="T90" fmla="*/ 31 w 52"/>
                <a:gd name="T91" fmla="*/ 59 h 198"/>
                <a:gd name="T92" fmla="*/ 35 w 52"/>
                <a:gd name="T93" fmla="*/ 45 h 198"/>
                <a:gd name="T94" fmla="*/ 47 w 52"/>
                <a:gd name="T95" fmla="*/ 35 h 198"/>
                <a:gd name="T96" fmla="*/ 31 w 52"/>
                <a:gd name="T9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2" h="198">
                  <a:moveTo>
                    <a:pt x="28" y="12"/>
                  </a:moveTo>
                  <a:lnTo>
                    <a:pt x="31" y="16"/>
                  </a:lnTo>
                  <a:lnTo>
                    <a:pt x="35" y="33"/>
                  </a:lnTo>
                  <a:lnTo>
                    <a:pt x="28" y="40"/>
                  </a:lnTo>
                  <a:lnTo>
                    <a:pt x="26" y="42"/>
                  </a:lnTo>
                  <a:lnTo>
                    <a:pt x="23" y="40"/>
                  </a:lnTo>
                  <a:lnTo>
                    <a:pt x="14" y="33"/>
                  </a:lnTo>
                  <a:lnTo>
                    <a:pt x="21" y="19"/>
                  </a:lnTo>
                  <a:lnTo>
                    <a:pt x="23" y="14"/>
                  </a:lnTo>
                  <a:lnTo>
                    <a:pt x="26" y="14"/>
                  </a:lnTo>
                  <a:lnTo>
                    <a:pt x="28" y="12"/>
                  </a:lnTo>
                  <a:lnTo>
                    <a:pt x="28" y="12"/>
                  </a:lnTo>
                  <a:close/>
                  <a:moveTo>
                    <a:pt x="26" y="73"/>
                  </a:moveTo>
                  <a:lnTo>
                    <a:pt x="26" y="73"/>
                  </a:lnTo>
                  <a:lnTo>
                    <a:pt x="26" y="78"/>
                  </a:lnTo>
                  <a:lnTo>
                    <a:pt x="28" y="85"/>
                  </a:lnTo>
                  <a:lnTo>
                    <a:pt x="28" y="87"/>
                  </a:lnTo>
                  <a:lnTo>
                    <a:pt x="31" y="94"/>
                  </a:lnTo>
                  <a:lnTo>
                    <a:pt x="31" y="97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5" y="113"/>
                  </a:lnTo>
                  <a:lnTo>
                    <a:pt x="35" y="118"/>
                  </a:lnTo>
                  <a:lnTo>
                    <a:pt x="38" y="123"/>
                  </a:lnTo>
                  <a:lnTo>
                    <a:pt x="38" y="127"/>
                  </a:lnTo>
                  <a:lnTo>
                    <a:pt x="40" y="132"/>
                  </a:lnTo>
                  <a:lnTo>
                    <a:pt x="40" y="137"/>
                  </a:lnTo>
                  <a:lnTo>
                    <a:pt x="42" y="144"/>
                  </a:lnTo>
                  <a:lnTo>
                    <a:pt x="42" y="146"/>
                  </a:lnTo>
                  <a:lnTo>
                    <a:pt x="26" y="187"/>
                  </a:lnTo>
                  <a:lnTo>
                    <a:pt x="9" y="146"/>
                  </a:lnTo>
                  <a:lnTo>
                    <a:pt x="9" y="146"/>
                  </a:lnTo>
                  <a:lnTo>
                    <a:pt x="9" y="142"/>
                  </a:lnTo>
                  <a:lnTo>
                    <a:pt x="12" y="132"/>
                  </a:lnTo>
                  <a:lnTo>
                    <a:pt x="14" y="130"/>
                  </a:lnTo>
                  <a:lnTo>
                    <a:pt x="14" y="120"/>
                  </a:lnTo>
                  <a:lnTo>
                    <a:pt x="16" y="118"/>
                  </a:lnTo>
                  <a:lnTo>
                    <a:pt x="16" y="111"/>
                  </a:lnTo>
                  <a:lnTo>
                    <a:pt x="19" y="106"/>
                  </a:lnTo>
                  <a:lnTo>
                    <a:pt x="21" y="99"/>
                  </a:lnTo>
                  <a:lnTo>
                    <a:pt x="21" y="94"/>
                  </a:lnTo>
                  <a:lnTo>
                    <a:pt x="23" y="87"/>
                  </a:lnTo>
                  <a:lnTo>
                    <a:pt x="23" y="83"/>
                  </a:lnTo>
                  <a:lnTo>
                    <a:pt x="26" y="75"/>
                  </a:lnTo>
                  <a:lnTo>
                    <a:pt x="26" y="73"/>
                  </a:lnTo>
                  <a:lnTo>
                    <a:pt x="26" y="73"/>
                  </a:lnTo>
                  <a:close/>
                  <a:moveTo>
                    <a:pt x="31" y="0"/>
                  </a:moveTo>
                  <a:lnTo>
                    <a:pt x="26" y="4"/>
                  </a:lnTo>
                  <a:lnTo>
                    <a:pt x="21" y="0"/>
                  </a:lnTo>
                  <a:lnTo>
                    <a:pt x="12" y="14"/>
                  </a:lnTo>
                  <a:lnTo>
                    <a:pt x="5" y="35"/>
                  </a:lnTo>
                  <a:lnTo>
                    <a:pt x="16" y="45"/>
                  </a:lnTo>
                  <a:lnTo>
                    <a:pt x="14" y="45"/>
                  </a:lnTo>
                  <a:lnTo>
                    <a:pt x="14" y="59"/>
                  </a:lnTo>
                  <a:lnTo>
                    <a:pt x="21" y="59"/>
                  </a:lnTo>
                  <a:lnTo>
                    <a:pt x="19" y="68"/>
                  </a:lnTo>
                  <a:lnTo>
                    <a:pt x="16" y="73"/>
                  </a:lnTo>
                  <a:lnTo>
                    <a:pt x="14" y="80"/>
                  </a:lnTo>
                  <a:lnTo>
                    <a:pt x="14" y="85"/>
                  </a:lnTo>
                  <a:lnTo>
                    <a:pt x="12" y="92"/>
                  </a:lnTo>
                  <a:lnTo>
                    <a:pt x="12" y="97"/>
                  </a:lnTo>
                  <a:lnTo>
                    <a:pt x="9" y="104"/>
                  </a:lnTo>
                  <a:lnTo>
                    <a:pt x="9" y="109"/>
                  </a:lnTo>
                  <a:lnTo>
                    <a:pt x="7" y="116"/>
                  </a:lnTo>
                  <a:lnTo>
                    <a:pt x="7" y="120"/>
                  </a:lnTo>
                  <a:lnTo>
                    <a:pt x="5" y="127"/>
                  </a:lnTo>
                  <a:lnTo>
                    <a:pt x="2" y="132"/>
                  </a:lnTo>
                  <a:lnTo>
                    <a:pt x="2" y="139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21" y="198"/>
                  </a:lnTo>
                  <a:lnTo>
                    <a:pt x="31" y="196"/>
                  </a:lnTo>
                  <a:lnTo>
                    <a:pt x="52" y="146"/>
                  </a:lnTo>
                  <a:lnTo>
                    <a:pt x="52" y="144"/>
                  </a:lnTo>
                  <a:lnTo>
                    <a:pt x="50" y="142"/>
                  </a:lnTo>
                  <a:lnTo>
                    <a:pt x="50" y="135"/>
                  </a:lnTo>
                  <a:lnTo>
                    <a:pt x="47" y="132"/>
                  </a:lnTo>
                  <a:lnTo>
                    <a:pt x="47" y="125"/>
                  </a:lnTo>
                  <a:lnTo>
                    <a:pt x="45" y="120"/>
                  </a:lnTo>
                  <a:lnTo>
                    <a:pt x="45" y="116"/>
                  </a:lnTo>
                  <a:lnTo>
                    <a:pt x="42" y="111"/>
                  </a:lnTo>
                  <a:lnTo>
                    <a:pt x="42" y="106"/>
                  </a:lnTo>
                  <a:lnTo>
                    <a:pt x="42" y="101"/>
                  </a:lnTo>
                  <a:lnTo>
                    <a:pt x="40" y="94"/>
                  </a:lnTo>
                  <a:lnTo>
                    <a:pt x="40" y="92"/>
                  </a:lnTo>
                  <a:lnTo>
                    <a:pt x="38" y="85"/>
                  </a:lnTo>
                  <a:lnTo>
                    <a:pt x="38" y="83"/>
                  </a:lnTo>
                  <a:lnTo>
                    <a:pt x="35" y="75"/>
                  </a:lnTo>
                  <a:lnTo>
                    <a:pt x="35" y="73"/>
                  </a:lnTo>
                  <a:lnTo>
                    <a:pt x="33" y="66"/>
                  </a:lnTo>
                  <a:lnTo>
                    <a:pt x="33" y="61"/>
                  </a:lnTo>
                  <a:lnTo>
                    <a:pt x="31" y="59"/>
                  </a:lnTo>
                  <a:lnTo>
                    <a:pt x="35" y="59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47" y="35"/>
                  </a:lnTo>
                  <a:lnTo>
                    <a:pt x="38" y="14"/>
                  </a:lnTo>
                  <a:lnTo>
                    <a:pt x="31" y="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Freeform 139"/>
            <p:cNvSpPr/>
            <p:nvPr/>
          </p:nvSpPr>
          <p:spPr bwMode="auto">
            <a:xfrm>
              <a:off x="5891213" y="5772151"/>
              <a:ext cx="225425" cy="173038"/>
            </a:xfrm>
            <a:custGeom>
              <a:avLst/>
              <a:gdLst>
                <a:gd name="T0" fmla="*/ 57 w 60"/>
                <a:gd name="T1" fmla="*/ 10 h 46"/>
                <a:gd name="T2" fmla="*/ 30 w 60"/>
                <a:gd name="T3" fmla="*/ 44 h 46"/>
                <a:gd name="T4" fmla="*/ 3 w 60"/>
                <a:gd name="T5" fmla="*/ 7 h 46"/>
                <a:gd name="T6" fmla="*/ 3 w 60"/>
                <a:gd name="T7" fmla="*/ 4 h 46"/>
                <a:gd name="T8" fmla="*/ 2 w 60"/>
                <a:gd name="T9" fmla="*/ 3 h 46"/>
                <a:gd name="T10" fmla="*/ 0 w 60"/>
                <a:gd name="T11" fmla="*/ 0 h 46"/>
                <a:gd name="T12" fmla="*/ 1 w 60"/>
                <a:gd name="T13" fmla="*/ 7 h 46"/>
                <a:gd name="T14" fmla="*/ 30 w 60"/>
                <a:gd name="T15" fmla="*/ 46 h 46"/>
                <a:gd name="T16" fmla="*/ 60 w 60"/>
                <a:gd name="T17" fmla="*/ 8 h 46"/>
                <a:gd name="T18" fmla="*/ 57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57" y="10"/>
                  </a:moveTo>
                  <a:cubicBezTo>
                    <a:pt x="54" y="29"/>
                    <a:pt x="39" y="44"/>
                    <a:pt x="30" y="44"/>
                  </a:cubicBezTo>
                  <a:cubicBezTo>
                    <a:pt x="20" y="44"/>
                    <a:pt x="5" y="27"/>
                    <a:pt x="3" y="7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3" y="29"/>
                    <a:pt x="19" y="46"/>
                    <a:pt x="30" y="46"/>
                  </a:cubicBezTo>
                  <a:cubicBezTo>
                    <a:pt x="41" y="46"/>
                    <a:pt x="57" y="30"/>
                    <a:pt x="60" y="8"/>
                  </a:cubicBezTo>
                  <a:cubicBezTo>
                    <a:pt x="59" y="9"/>
                    <a:pt x="58" y="10"/>
                    <a:pt x="5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Freeform 140"/>
            <p:cNvSpPr>
              <a:spLocks noEditPoints="1"/>
            </p:cNvSpPr>
            <p:nvPr/>
          </p:nvSpPr>
          <p:spPr bwMode="auto">
            <a:xfrm>
              <a:off x="5883276" y="5634039"/>
              <a:ext cx="249238" cy="184150"/>
            </a:xfrm>
            <a:custGeom>
              <a:avLst/>
              <a:gdLst>
                <a:gd name="T0" fmla="*/ 30 w 66"/>
                <a:gd name="T1" fmla="*/ 4 h 49"/>
                <a:gd name="T2" fmla="*/ 42 w 66"/>
                <a:gd name="T3" fmla="*/ 6 h 49"/>
                <a:gd name="T4" fmla="*/ 60 w 66"/>
                <a:gd name="T5" fmla="*/ 24 h 49"/>
                <a:gd name="T6" fmla="*/ 60 w 66"/>
                <a:gd name="T7" fmla="*/ 39 h 49"/>
                <a:gd name="T8" fmla="*/ 58 w 66"/>
                <a:gd name="T9" fmla="*/ 39 h 49"/>
                <a:gd name="T10" fmla="*/ 11 w 66"/>
                <a:gd name="T11" fmla="*/ 30 h 49"/>
                <a:gd name="T12" fmla="*/ 8 w 66"/>
                <a:gd name="T13" fmla="*/ 28 h 49"/>
                <a:gd name="T14" fmla="*/ 6 w 66"/>
                <a:gd name="T15" fmla="*/ 31 h 49"/>
                <a:gd name="T16" fmla="*/ 5 w 66"/>
                <a:gd name="T17" fmla="*/ 34 h 49"/>
                <a:gd name="T18" fmla="*/ 4 w 66"/>
                <a:gd name="T19" fmla="*/ 29 h 49"/>
                <a:gd name="T20" fmla="*/ 5 w 66"/>
                <a:gd name="T21" fmla="*/ 23 h 49"/>
                <a:gd name="T22" fmla="*/ 5 w 66"/>
                <a:gd name="T23" fmla="*/ 22 h 49"/>
                <a:gd name="T24" fmla="*/ 6 w 66"/>
                <a:gd name="T25" fmla="*/ 21 h 49"/>
                <a:gd name="T26" fmla="*/ 8 w 66"/>
                <a:gd name="T27" fmla="*/ 13 h 49"/>
                <a:gd name="T28" fmla="*/ 30 w 66"/>
                <a:gd name="T29" fmla="*/ 4 h 49"/>
                <a:gd name="T30" fmla="*/ 30 w 66"/>
                <a:gd name="T31" fmla="*/ 0 h 49"/>
                <a:gd name="T32" fmla="*/ 6 w 66"/>
                <a:gd name="T33" fmla="*/ 11 h 49"/>
                <a:gd name="T34" fmla="*/ 2 w 66"/>
                <a:gd name="T35" fmla="*/ 21 h 49"/>
                <a:gd name="T36" fmla="*/ 0 w 66"/>
                <a:gd name="T37" fmla="*/ 30 h 49"/>
                <a:gd name="T38" fmla="*/ 3 w 66"/>
                <a:gd name="T39" fmla="*/ 48 h 49"/>
                <a:gd name="T40" fmla="*/ 5 w 66"/>
                <a:gd name="T41" fmla="*/ 49 h 49"/>
                <a:gd name="T42" fmla="*/ 7 w 66"/>
                <a:gd name="T43" fmla="*/ 38 h 49"/>
                <a:gd name="T44" fmla="*/ 10 w 66"/>
                <a:gd name="T45" fmla="*/ 33 h 49"/>
                <a:gd name="T46" fmla="*/ 58 w 66"/>
                <a:gd name="T47" fmla="*/ 43 h 49"/>
                <a:gd name="T48" fmla="*/ 60 w 66"/>
                <a:gd name="T49" fmla="*/ 43 h 49"/>
                <a:gd name="T50" fmla="*/ 62 w 66"/>
                <a:gd name="T51" fmla="*/ 43 h 49"/>
                <a:gd name="T52" fmla="*/ 62 w 66"/>
                <a:gd name="T53" fmla="*/ 43 h 49"/>
                <a:gd name="T54" fmla="*/ 63 w 66"/>
                <a:gd name="T55" fmla="*/ 43 h 49"/>
                <a:gd name="T56" fmla="*/ 63 w 66"/>
                <a:gd name="T57" fmla="*/ 23 h 49"/>
                <a:gd name="T58" fmla="*/ 43 w 66"/>
                <a:gd name="T59" fmla="*/ 2 h 49"/>
                <a:gd name="T60" fmla="*/ 30 w 66"/>
                <a:gd name="T6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6" h="49">
                  <a:moveTo>
                    <a:pt x="30" y="4"/>
                  </a:moveTo>
                  <a:cubicBezTo>
                    <a:pt x="35" y="4"/>
                    <a:pt x="39" y="5"/>
                    <a:pt x="42" y="6"/>
                  </a:cubicBezTo>
                  <a:cubicBezTo>
                    <a:pt x="51" y="8"/>
                    <a:pt x="58" y="17"/>
                    <a:pt x="60" y="24"/>
                  </a:cubicBezTo>
                  <a:cubicBezTo>
                    <a:pt x="62" y="30"/>
                    <a:pt x="61" y="36"/>
                    <a:pt x="60" y="39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49" y="39"/>
                    <a:pt x="26" y="38"/>
                    <a:pt x="11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5" y="33"/>
                    <a:pt x="5" y="34"/>
                  </a:cubicBezTo>
                  <a:cubicBezTo>
                    <a:pt x="4" y="33"/>
                    <a:pt x="4" y="31"/>
                    <a:pt x="4" y="29"/>
                  </a:cubicBezTo>
                  <a:cubicBezTo>
                    <a:pt x="4" y="27"/>
                    <a:pt x="4" y="24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7"/>
                    <a:pt x="7" y="14"/>
                    <a:pt x="8" y="13"/>
                  </a:cubicBezTo>
                  <a:cubicBezTo>
                    <a:pt x="14" y="7"/>
                    <a:pt x="22" y="4"/>
                    <a:pt x="30" y="4"/>
                  </a:cubicBezTo>
                  <a:close/>
                  <a:moveTo>
                    <a:pt x="30" y="0"/>
                  </a:moveTo>
                  <a:cubicBezTo>
                    <a:pt x="23" y="0"/>
                    <a:pt x="14" y="2"/>
                    <a:pt x="6" y="11"/>
                  </a:cubicBezTo>
                  <a:cubicBezTo>
                    <a:pt x="4" y="12"/>
                    <a:pt x="2" y="17"/>
                    <a:pt x="2" y="21"/>
                  </a:cubicBezTo>
                  <a:cubicBezTo>
                    <a:pt x="1" y="23"/>
                    <a:pt x="0" y="26"/>
                    <a:pt x="0" y="30"/>
                  </a:cubicBezTo>
                  <a:cubicBezTo>
                    <a:pt x="2" y="44"/>
                    <a:pt x="3" y="48"/>
                    <a:pt x="3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5"/>
                    <a:pt x="7" y="38"/>
                  </a:cubicBezTo>
                  <a:cubicBezTo>
                    <a:pt x="8" y="36"/>
                    <a:pt x="9" y="34"/>
                    <a:pt x="10" y="33"/>
                  </a:cubicBezTo>
                  <a:cubicBezTo>
                    <a:pt x="25" y="41"/>
                    <a:pt x="48" y="43"/>
                    <a:pt x="58" y="43"/>
                  </a:cubicBezTo>
                  <a:cubicBezTo>
                    <a:pt x="59" y="43"/>
                    <a:pt x="60" y="43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6" y="33"/>
                    <a:pt x="63" y="23"/>
                  </a:cubicBezTo>
                  <a:cubicBezTo>
                    <a:pt x="61" y="14"/>
                    <a:pt x="53" y="4"/>
                    <a:pt x="43" y="2"/>
                  </a:cubicBezTo>
                  <a:cubicBezTo>
                    <a:pt x="39" y="1"/>
                    <a:pt x="35" y="0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Freeform 141"/>
            <p:cNvSpPr/>
            <p:nvPr/>
          </p:nvSpPr>
          <p:spPr bwMode="auto">
            <a:xfrm>
              <a:off x="5872163" y="5788026"/>
              <a:ext cx="41275" cy="60325"/>
            </a:xfrm>
            <a:custGeom>
              <a:avLst/>
              <a:gdLst>
                <a:gd name="T0" fmla="*/ 3 w 11"/>
                <a:gd name="T1" fmla="*/ 0 h 16"/>
                <a:gd name="T2" fmla="*/ 2 w 11"/>
                <a:gd name="T3" fmla="*/ 0 h 16"/>
                <a:gd name="T4" fmla="*/ 2 w 11"/>
                <a:gd name="T5" fmla="*/ 9 h 16"/>
                <a:gd name="T6" fmla="*/ 9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3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2" y="9"/>
                  </a:cubicBezTo>
                  <a:cubicBezTo>
                    <a:pt x="3" y="13"/>
                    <a:pt x="7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Freeform 142"/>
            <p:cNvSpPr/>
            <p:nvPr/>
          </p:nvSpPr>
          <p:spPr bwMode="auto">
            <a:xfrm>
              <a:off x="6094413" y="5788026"/>
              <a:ext cx="41275" cy="60325"/>
            </a:xfrm>
            <a:custGeom>
              <a:avLst/>
              <a:gdLst>
                <a:gd name="T0" fmla="*/ 9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3 w 11"/>
                <a:gd name="T7" fmla="*/ 16 h 16"/>
                <a:gd name="T8" fmla="*/ 10 w 11"/>
                <a:gd name="T9" fmla="*/ 9 h 16"/>
                <a:gd name="T10" fmla="*/ 9 w 11"/>
                <a:gd name="T11" fmla="*/ 0 h 16"/>
                <a:gd name="T12" fmla="*/ 9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9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5" y="16"/>
                    <a:pt x="8" y="13"/>
                    <a:pt x="10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Freeform 143"/>
            <p:cNvSpPr>
              <a:spLocks noEditPoints="1"/>
            </p:cNvSpPr>
            <p:nvPr/>
          </p:nvSpPr>
          <p:spPr bwMode="auto">
            <a:xfrm>
              <a:off x="5907088" y="5922964"/>
              <a:ext cx="96838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7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20 w 26"/>
                <a:gd name="T19" fmla="*/ 25 h 25"/>
                <a:gd name="T20" fmla="*/ 26 w 26"/>
                <a:gd name="T21" fmla="*/ 11 h 25"/>
                <a:gd name="T22" fmla="*/ 7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7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7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Freeform 144"/>
            <p:cNvSpPr>
              <a:spLocks noEditPoints="1"/>
            </p:cNvSpPr>
            <p:nvPr/>
          </p:nvSpPr>
          <p:spPr bwMode="auto">
            <a:xfrm>
              <a:off x="6003926" y="5922964"/>
              <a:ext cx="98425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20 w 26"/>
                <a:gd name="T13" fmla="*/ 0 h 25"/>
                <a:gd name="T14" fmla="*/ 0 w 26"/>
                <a:gd name="T15" fmla="*/ 11 h 25"/>
                <a:gd name="T16" fmla="*/ 7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20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2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Freeform 145"/>
            <p:cNvSpPr/>
            <p:nvPr/>
          </p:nvSpPr>
          <p:spPr bwMode="auto">
            <a:xfrm>
              <a:off x="5816601" y="5964239"/>
              <a:ext cx="187325" cy="244475"/>
            </a:xfrm>
            <a:custGeom>
              <a:avLst/>
              <a:gdLst>
                <a:gd name="T0" fmla="*/ 25 w 50"/>
                <a:gd name="T1" fmla="*/ 0 h 65"/>
                <a:gd name="T2" fmla="*/ 21 w 50"/>
                <a:gd name="T3" fmla="*/ 1 h 65"/>
                <a:gd name="T4" fmla="*/ 14 w 50"/>
                <a:gd name="T5" fmla="*/ 3 h 65"/>
                <a:gd name="T6" fmla="*/ 0 w 50"/>
                <a:gd name="T7" fmla="*/ 6 h 65"/>
                <a:gd name="T8" fmla="*/ 7 w 50"/>
                <a:gd name="T9" fmla="*/ 8 h 65"/>
                <a:gd name="T10" fmla="*/ 14 w 50"/>
                <a:gd name="T11" fmla="*/ 7 h 65"/>
                <a:gd name="T12" fmla="*/ 14 w 50"/>
                <a:gd name="T13" fmla="*/ 7 h 65"/>
                <a:gd name="T14" fmla="*/ 15 w 50"/>
                <a:gd name="T15" fmla="*/ 7 h 65"/>
                <a:gd name="T16" fmla="*/ 22 w 50"/>
                <a:gd name="T17" fmla="*/ 5 h 65"/>
                <a:gd name="T18" fmla="*/ 23 w 50"/>
                <a:gd name="T19" fmla="*/ 5 h 65"/>
                <a:gd name="T20" fmla="*/ 27 w 50"/>
                <a:gd name="T21" fmla="*/ 14 h 65"/>
                <a:gd name="T22" fmla="*/ 33 w 50"/>
                <a:gd name="T23" fmla="*/ 27 h 65"/>
                <a:gd name="T24" fmla="*/ 46 w 50"/>
                <a:gd name="T25" fmla="*/ 60 h 65"/>
                <a:gd name="T26" fmla="*/ 46 w 50"/>
                <a:gd name="T27" fmla="*/ 60 h 65"/>
                <a:gd name="T28" fmla="*/ 33 w 50"/>
                <a:gd name="T29" fmla="*/ 57 h 65"/>
                <a:gd name="T30" fmla="*/ 33 w 50"/>
                <a:gd name="T31" fmla="*/ 61 h 65"/>
                <a:gd name="T32" fmla="*/ 50 w 50"/>
                <a:gd name="T33" fmla="*/ 65 h 65"/>
                <a:gd name="T34" fmla="*/ 50 w 50"/>
                <a:gd name="T35" fmla="*/ 59 h 65"/>
                <a:gd name="T36" fmla="*/ 25 w 50"/>
                <a:gd name="T3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65">
                  <a:moveTo>
                    <a:pt x="2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7" y="4"/>
                    <a:pt x="0" y="6"/>
                  </a:cubicBezTo>
                  <a:cubicBezTo>
                    <a:pt x="3" y="7"/>
                    <a:pt x="5" y="7"/>
                    <a:pt x="7" y="8"/>
                  </a:cubicBezTo>
                  <a:cubicBezTo>
                    <a:pt x="9" y="8"/>
                    <a:pt x="12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32" y="17"/>
                    <a:pt x="33" y="22"/>
                    <a:pt x="33" y="27"/>
                  </a:cubicBezTo>
                  <a:cubicBezTo>
                    <a:pt x="34" y="29"/>
                    <a:pt x="46" y="60"/>
                    <a:pt x="46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8"/>
                    <a:pt x="33" y="60"/>
                    <a:pt x="33" y="61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59"/>
                    <a:pt x="50" y="59"/>
                    <a:pt x="50" y="5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Freeform 146"/>
            <p:cNvSpPr>
              <a:spLocks noEditPoints="1"/>
            </p:cNvSpPr>
            <p:nvPr/>
          </p:nvSpPr>
          <p:spPr bwMode="auto">
            <a:xfrm>
              <a:off x="6003926" y="5953126"/>
              <a:ext cx="233363" cy="255588"/>
            </a:xfrm>
            <a:custGeom>
              <a:avLst/>
              <a:gdLst>
                <a:gd name="T0" fmla="*/ 28 w 62"/>
                <a:gd name="T1" fmla="*/ 6 h 68"/>
                <a:gd name="T2" fmla="*/ 30 w 62"/>
                <a:gd name="T3" fmla="*/ 8 h 68"/>
                <a:gd name="T4" fmla="*/ 31 w 62"/>
                <a:gd name="T5" fmla="*/ 8 h 68"/>
                <a:gd name="T6" fmla="*/ 31 w 62"/>
                <a:gd name="T7" fmla="*/ 8 h 68"/>
                <a:gd name="T8" fmla="*/ 36 w 62"/>
                <a:gd name="T9" fmla="*/ 11 h 68"/>
                <a:gd name="T10" fmla="*/ 37 w 62"/>
                <a:gd name="T11" fmla="*/ 12 h 68"/>
                <a:gd name="T12" fmla="*/ 38 w 62"/>
                <a:gd name="T13" fmla="*/ 12 h 68"/>
                <a:gd name="T14" fmla="*/ 55 w 62"/>
                <a:gd name="T15" fmla="*/ 16 h 68"/>
                <a:gd name="T16" fmla="*/ 55 w 62"/>
                <a:gd name="T17" fmla="*/ 52 h 68"/>
                <a:gd name="T18" fmla="*/ 4 w 62"/>
                <a:gd name="T19" fmla="*/ 63 h 68"/>
                <a:gd name="T20" fmla="*/ 4 w 62"/>
                <a:gd name="T21" fmla="*/ 63 h 68"/>
                <a:gd name="T22" fmla="*/ 28 w 62"/>
                <a:gd name="T23" fmla="*/ 6 h 68"/>
                <a:gd name="T24" fmla="*/ 26 w 62"/>
                <a:gd name="T25" fmla="*/ 0 h 68"/>
                <a:gd name="T26" fmla="*/ 0 w 62"/>
                <a:gd name="T27" fmla="*/ 62 h 68"/>
                <a:gd name="T28" fmla="*/ 0 w 62"/>
                <a:gd name="T29" fmla="*/ 68 h 68"/>
                <a:gd name="T30" fmla="*/ 58 w 62"/>
                <a:gd name="T31" fmla="*/ 56 h 68"/>
                <a:gd name="T32" fmla="*/ 58 w 62"/>
                <a:gd name="T33" fmla="*/ 14 h 68"/>
                <a:gd name="T34" fmla="*/ 38 w 62"/>
                <a:gd name="T35" fmla="*/ 8 h 68"/>
                <a:gd name="T36" fmla="*/ 33 w 62"/>
                <a:gd name="T37" fmla="*/ 5 h 68"/>
                <a:gd name="T38" fmla="*/ 28 w 62"/>
                <a:gd name="T39" fmla="*/ 2 h 68"/>
                <a:gd name="T40" fmla="*/ 2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28" y="6"/>
                  </a:moveTo>
                  <a:cubicBezTo>
                    <a:pt x="30" y="8"/>
                    <a:pt x="30" y="8"/>
                    <a:pt x="30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6" y="12"/>
                    <a:pt x="54" y="14"/>
                    <a:pt x="55" y="16"/>
                  </a:cubicBezTo>
                  <a:cubicBezTo>
                    <a:pt x="57" y="19"/>
                    <a:pt x="56" y="37"/>
                    <a:pt x="55" y="5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8" y="56"/>
                    <a:pt x="62" y="19"/>
                    <a:pt x="58" y="14"/>
                  </a:cubicBezTo>
                  <a:cubicBezTo>
                    <a:pt x="55" y="9"/>
                    <a:pt x="38" y="8"/>
                    <a:pt x="38" y="8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Freeform 147"/>
            <p:cNvSpPr>
              <a:spLocks noEditPoints="1"/>
            </p:cNvSpPr>
            <p:nvPr/>
          </p:nvSpPr>
          <p:spPr bwMode="auto">
            <a:xfrm>
              <a:off x="5973763" y="5961064"/>
              <a:ext cx="60325" cy="236538"/>
            </a:xfrm>
            <a:custGeom>
              <a:avLst/>
              <a:gdLst>
                <a:gd name="T0" fmla="*/ 19 w 38"/>
                <a:gd name="T1" fmla="*/ 14 h 149"/>
                <a:gd name="T2" fmla="*/ 19 w 38"/>
                <a:gd name="T3" fmla="*/ 26 h 149"/>
                <a:gd name="T4" fmla="*/ 19 w 38"/>
                <a:gd name="T5" fmla="*/ 26 h 149"/>
                <a:gd name="T6" fmla="*/ 17 w 38"/>
                <a:gd name="T7" fmla="*/ 14 h 149"/>
                <a:gd name="T8" fmla="*/ 19 w 38"/>
                <a:gd name="T9" fmla="*/ 11 h 149"/>
                <a:gd name="T10" fmla="*/ 19 w 38"/>
                <a:gd name="T11" fmla="*/ 11 h 149"/>
                <a:gd name="T12" fmla="*/ 19 w 38"/>
                <a:gd name="T13" fmla="*/ 66 h 149"/>
                <a:gd name="T14" fmla="*/ 21 w 38"/>
                <a:gd name="T15" fmla="*/ 73 h 149"/>
                <a:gd name="T16" fmla="*/ 24 w 38"/>
                <a:gd name="T17" fmla="*/ 80 h 149"/>
                <a:gd name="T18" fmla="*/ 24 w 38"/>
                <a:gd name="T19" fmla="*/ 87 h 149"/>
                <a:gd name="T20" fmla="*/ 26 w 38"/>
                <a:gd name="T21" fmla="*/ 94 h 149"/>
                <a:gd name="T22" fmla="*/ 29 w 38"/>
                <a:gd name="T23" fmla="*/ 101 h 149"/>
                <a:gd name="T24" fmla="*/ 29 w 38"/>
                <a:gd name="T25" fmla="*/ 108 h 149"/>
                <a:gd name="T26" fmla="*/ 10 w 38"/>
                <a:gd name="T27" fmla="*/ 108 h 149"/>
                <a:gd name="T28" fmla="*/ 10 w 38"/>
                <a:gd name="T29" fmla="*/ 106 h 149"/>
                <a:gd name="T30" fmla="*/ 12 w 38"/>
                <a:gd name="T31" fmla="*/ 97 h 149"/>
                <a:gd name="T32" fmla="*/ 14 w 38"/>
                <a:gd name="T33" fmla="*/ 87 h 149"/>
                <a:gd name="T34" fmla="*/ 17 w 38"/>
                <a:gd name="T35" fmla="*/ 78 h 149"/>
                <a:gd name="T36" fmla="*/ 19 w 38"/>
                <a:gd name="T37" fmla="*/ 71 h 149"/>
                <a:gd name="T38" fmla="*/ 19 w 38"/>
                <a:gd name="T39" fmla="*/ 64 h 149"/>
                <a:gd name="T40" fmla="*/ 24 w 38"/>
                <a:gd name="T41" fmla="*/ 0 h 149"/>
                <a:gd name="T42" fmla="*/ 14 w 38"/>
                <a:gd name="T43" fmla="*/ 0 h 149"/>
                <a:gd name="T44" fmla="*/ 3 w 38"/>
                <a:gd name="T45" fmla="*/ 26 h 149"/>
                <a:gd name="T46" fmla="*/ 12 w 38"/>
                <a:gd name="T47" fmla="*/ 33 h 149"/>
                <a:gd name="T48" fmla="*/ 14 w 38"/>
                <a:gd name="T49" fmla="*/ 42 h 149"/>
                <a:gd name="T50" fmla="*/ 12 w 38"/>
                <a:gd name="T51" fmla="*/ 54 h 149"/>
                <a:gd name="T52" fmla="*/ 10 w 38"/>
                <a:gd name="T53" fmla="*/ 61 h 149"/>
                <a:gd name="T54" fmla="*/ 10 w 38"/>
                <a:gd name="T55" fmla="*/ 71 h 149"/>
                <a:gd name="T56" fmla="*/ 7 w 38"/>
                <a:gd name="T57" fmla="*/ 80 h 149"/>
                <a:gd name="T58" fmla="*/ 5 w 38"/>
                <a:gd name="T59" fmla="*/ 90 h 149"/>
                <a:gd name="T60" fmla="*/ 3 w 38"/>
                <a:gd name="T61" fmla="*/ 97 h 149"/>
                <a:gd name="T62" fmla="*/ 0 w 38"/>
                <a:gd name="T63" fmla="*/ 106 h 149"/>
                <a:gd name="T64" fmla="*/ 17 w 38"/>
                <a:gd name="T65" fmla="*/ 149 h 149"/>
                <a:gd name="T66" fmla="*/ 38 w 38"/>
                <a:gd name="T67" fmla="*/ 108 h 149"/>
                <a:gd name="T68" fmla="*/ 38 w 38"/>
                <a:gd name="T69" fmla="*/ 104 h 149"/>
                <a:gd name="T70" fmla="*/ 36 w 38"/>
                <a:gd name="T71" fmla="*/ 97 h 149"/>
                <a:gd name="T72" fmla="*/ 33 w 38"/>
                <a:gd name="T73" fmla="*/ 90 h 149"/>
                <a:gd name="T74" fmla="*/ 33 w 38"/>
                <a:gd name="T75" fmla="*/ 82 h 149"/>
                <a:gd name="T76" fmla="*/ 31 w 38"/>
                <a:gd name="T77" fmla="*/ 75 h 149"/>
                <a:gd name="T78" fmla="*/ 29 w 38"/>
                <a:gd name="T79" fmla="*/ 68 h 149"/>
                <a:gd name="T80" fmla="*/ 29 w 38"/>
                <a:gd name="T81" fmla="*/ 61 h 149"/>
                <a:gd name="T82" fmla="*/ 26 w 38"/>
                <a:gd name="T83" fmla="*/ 54 h 149"/>
                <a:gd name="T84" fmla="*/ 24 w 38"/>
                <a:gd name="T85" fmla="*/ 47 h 149"/>
                <a:gd name="T86" fmla="*/ 26 w 38"/>
                <a:gd name="T87" fmla="*/ 42 h 149"/>
                <a:gd name="T88" fmla="*/ 26 w 38"/>
                <a:gd name="T89" fmla="*/ 33 h 149"/>
                <a:gd name="T90" fmla="*/ 29 w 38"/>
                <a:gd name="T91" fmla="*/ 9 h 149"/>
                <a:gd name="T92" fmla="*/ 24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4"/>
                  </a:lnTo>
                  <a:lnTo>
                    <a:pt x="24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7" y="14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6"/>
                  </a:lnTo>
                  <a:lnTo>
                    <a:pt x="21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4" y="80"/>
                  </a:lnTo>
                  <a:lnTo>
                    <a:pt x="24" y="85"/>
                  </a:lnTo>
                  <a:lnTo>
                    <a:pt x="24" y="87"/>
                  </a:lnTo>
                  <a:lnTo>
                    <a:pt x="26" y="92"/>
                  </a:lnTo>
                  <a:lnTo>
                    <a:pt x="26" y="94"/>
                  </a:lnTo>
                  <a:lnTo>
                    <a:pt x="29" y="99"/>
                  </a:lnTo>
                  <a:lnTo>
                    <a:pt x="29" y="101"/>
                  </a:lnTo>
                  <a:lnTo>
                    <a:pt x="29" y="106"/>
                  </a:lnTo>
                  <a:lnTo>
                    <a:pt x="29" y="108"/>
                  </a:lnTo>
                  <a:lnTo>
                    <a:pt x="19" y="132"/>
                  </a:lnTo>
                  <a:lnTo>
                    <a:pt x="10" y="108"/>
                  </a:lnTo>
                  <a:lnTo>
                    <a:pt x="10" y="108"/>
                  </a:lnTo>
                  <a:lnTo>
                    <a:pt x="10" y="106"/>
                  </a:lnTo>
                  <a:lnTo>
                    <a:pt x="12" y="99"/>
                  </a:lnTo>
                  <a:lnTo>
                    <a:pt x="12" y="97"/>
                  </a:lnTo>
                  <a:lnTo>
                    <a:pt x="14" y="90"/>
                  </a:lnTo>
                  <a:lnTo>
                    <a:pt x="14" y="87"/>
                  </a:lnTo>
                  <a:lnTo>
                    <a:pt x="14" y="82"/>
                  </a:lnTo>
                  <a:lnTo>
                    <a:pt x="17" y="78"/>
                  </a:lnTo>
                  <a:lnTo>
                    <a:pt x="17" y="73"/>
                  </a:lnTo>
                  <a:lnTo>
                    <a:pt x="19" y="71"/>
                  </a:lnTo>
                  <a:lnTo>
                    <a:pt x="19" y="64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4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10" y="11"/>
                  </a:lnTo>
                  <a:lnTo>
                    <a:pt x="3" y="26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42"/>
                  </a:lnTo>
                  <a:lnTo>
                    <a:pt x="14" y="42"/>
                  </a:lnTo>
                  <a:lnTo>
                    <a:pt x="14" y="49"/>
                  </a:lnTo>
                  <a:lnTo>
                    <a:pt x="12" y="54"/>
                  </a:lnTo>
                  <a:lnTo>
                    <a:pt x="12" y="59"/>
                  </a:lnTo>
                  <a:lnTo>
                    <a:pt x="10" y="61"/>
                  </a:lnTo>
                  <a:lnTo>
                    <a:pt x="10" y="68"/>
                  </a:lnTo>
                  <a:lnTo>
                    <a:pt x="10" y="71"/>
                  </a:lnTo>
                  <a:lnTo>
                    <a:pt x="7" y="78"/>
                  </a:lnTo>
                  <a:lnTo>
                    <a:pt x="7" y="80"/>
                  </a:lnTo>
                  <a:lnTo>
                    <a:pt x="5" y="85"/>
                  </a:lnTo>
                  <a:lnTo>
                    <a:pt x="5" y="90"/>
                  </a:lnTo>
                  <a:lnTo>
                    <a:pt x="3" y="94"/>
                  </a:lnTo>
                  <a:lnTo>
                    <a:pt x="3" y="97"/>
                  </a:lnTo>
                  <a:lnTo>
                    <a:pt x="3" y="104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17" y="149"/>
                  </a:lnTo>
                  <a:lnTo>
                    <a:pt x="24" y="146"/>
                  </a:lnTo>
                  <a:lnTo>
                    <a:pt x="38" y="108"/>
                  </a:lnTo>
                  <a:lnTo>
                    <a:pt x="38" y="108"/>
                  </a:lnTo>
                  <a:lnTo>
                    <a:pt x="38" y="104"/>
                  </a:lnTo>
                  <a:lnTo>
                    <a:pt x="36" y="99"/>
                  </a:lnTo>
                  <a:lnTo>
                    <a:pt x="36" y="97"/>
                  </a:lnTo>
                  <a:lnTo>
                    <a:pt x="36" y="92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1" y="78"/>
                  </a:lnTo>
                  <a:lnTo>
                    <a:pt x="31" y="75"/>
                  </a:lnTo>
                  <a:lnTo>
                    <a:pt x="31" y="71"/>
                  </a:lnTo>
                  <a:lnTo>
                    <a:pt x="29" y="68"/>
                  </a:lnTo>
                  <a:lnTo>
                    <a:pt x="29" y="64"/>
                  </a:lnTo>
                  <a:lnTo>
                    <a:pt x="29" y="61"/>
                  </a:lnTo>
                  <a:lnTo>
                    <a:pt x="26" y="56"/>
                  </a:lnTo>
                  <a:lnTo>
                    <a:pt x="26" y="54"/>
                  </a:lnTo>
                  <a:lnTo>
                    <a:pt x="26" y="49"/>
                  </a:lnTo>
                  <a:lnTo>
                    <a:pt x="24" y="47"/>
                  </a:lnTo>
                  <a:lnTo>
                    <a:pt x="24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6" y="26"/>
                  </a:lnTo>
                  <a:lnTo>
                    <a:pt x="29" y="9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Freeform 148"/>
            <p:cNvSpPr/>
            <p:nvPr/>
          </p:nvSpPr>
          <p:spPr bwMode="auto">
            <a:xfrm>
              <a:off x="5148263" y="5772151"/>
              <a:ext cx="225425" cy="173038"/>
            </a:xfrm>
            <a:custGeom>
              <a:avLst/>
              <a:gdLst>
                <a:gd name="T0" fmla="*/ 3 w 60"/>
                <a:gd name="T1" fmla="*/ 10 h 46"/>
                <a:gd name="T2" fmla="*/ 30 w 60"/>
                <a:gd name="T3" fmla="*/ 44 h 46"/>
                <a:gd name="T4" fmla="*/ 57 w 60"/>
                <a:gd name="T5" fmla="*/ 7 h 46"/>
                <a:gd name="T6" fmla="*/ 57 w 60"/>
                <a:gd name="T7" fmla="*/ 4 h 46"/>
                <a:gd name="T8" fmla="*/ 58 w 60"/>
                <a:gd name="T9" fmla="*/ 3 h 46"/>
                <a:gd name="T10" fmla="*/ 60 w 60"/>
                <a:gd name="T11" fmla="*/ 0 h 46"/>
                <a:gd name="T12" fmla="*/ 59 w 60"/>
                <a:gd name="T13" fmla="*/ 7 h 46"/>
                <a:gd name="T14" fmla="*/ 30 w 60"/>
                <a:gd name="T15" fmla="*/ 46 h 46"/>
                <a:gd name="T16" fmla="*/ 0 w 60"/>
                <a:gd name="T17" fmla="*/ 8 h 46"/>
                <a:gd name="T18" fmla="*/ 3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3" y="10"/>
                  </a:moveTo>
                  <a:cubicBezTo>
                    <a:pt x="6" y="29"/>
                    <a:pt x="21" y="44"/>
                    <a:pt x="30" y="44"/>
                  </a:cubicBezTo>
                  <a:cubicBezTo>
                    <a:pt x="40" y="44"/>
                    <a:pt x="55" y="27"/>
                    <a:pt x="57" y="7"/>
                  </a:cubicBezTo>
                  <a:cubicBezTo>
                    <a:pt x="57" y="6"/>
                    <a:pt x="57" y="5"/>
                    <a:pt x="57" y="4"/>
                  </a:cubicBezTo>
                  <a:cubicBezTo>
                    <a:pt x="58" y="4"/>
                    <a:pt x="58" y="3"/>
                    <a:pt x="58" y="3"/>
                  </a:cubicBezTo>
                  <a:cubicBezTo>
                    <a:pt x="59" y="2"/>
                    <a:pt x="59" y="1"/>
                    <a:pt x="60" y="0"/>
                  </a:cubicBezTo>
                  <a:cubicBezTo>
                    <a:pt x="60" y="3"/>
                    <a:pt x="60" y="5"/>
                    <a:pt x="59" y="7"/>
                  </a:cubicBezTo>
                  <a:cubicBezTo>
                    <a:pt x="57" y="29"/>
                    <a:pt x="41" y="46"/>
                    <a:pt x="30" y="46"/>
                  </a:cubicBezTo>
                  <a:cubicBezTo>
                    <a:pt x="19" y="46"/>
                    <a:pt x="3" y="30"/>
                    <a:pt x="0" y="8"/>
                  </a:cubicBezTo>
                  <a:cubicBezTo>
                    <a:pt x="1" y="9"/>
                    <a:pt x="2" y="10"/>
                    <a:pt x="3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Freeform 149"/>
            <p:cNvSpPr>
              <a:spLocks noEditPoints="1"/>
            </p:cNvSpPr>
            <p:nvPr/>
          </p:nvSpPr>
          <p:spPr bwMode="auto">
            <a:xfrm>
              <a:off x="5132388" y="5634039"/>
              <a:ext cx="247650" cy="184150"/>
            </a:xfrm>
            <a:custGeom>
              <a:avLst/>
              <a:gdLst>
                <a:gd name="T0" fmla="*/ 36 w 66"/>
                <a:gd name="T1" fmla="*/ 4 h 49"/>
                <a:gd name="T2" fmla="*/ 36 w 66"/>
                <a:gd name="T3" fmla="*/ 4 h 49"/>
                <a:gd name="T4" fmla="*/ 58 w 66"/>
                <a:gd name="T5" fmla="*/ 13 h 49"/>
                <a:gd name="T6" fmla="*/ 60 w 66"/>
                <a:gd name="T7" fmla="*/ 21 h 49"/>
                <a:gd name="T8" fmla="*/ 61 w 66"/>
                <a:gd name="T9" fmla="*/ 22 h 49"/>
                <a:gd name="T10" fmla="*/ 61 w 66"/>
                <a:gd name="T11" fmla="*/ 23 h 49"/>
                <a:gd name="T12" fmla="*/ 62 w 66"/>
                <a:gd name="T13" fmla="*/ 29 h 49"/>
                <a:gd name="T14" fmla="*/ 61 w 66"/>
                <a:gd name="T15" fmla="*/ 34 h 49"/>
                <a:gd name="T16" fmla="*/ 60 w 66"/>
                <a:gd name="T17" fmla="*/ 31 h 49"/>
                <a:gd name="T18" fmla="*/ 58 w 66"/>
                <a:gd name="T19" fmla="*/ 28 h 49"/>
                <a:gd name="T20" fmla="*/ 55 w 66"/>
                <a:gd name="T21" fmla="*/ 30 h 49"/>
                <a:gd name="T22" fmla="*/ 8 w 66"/>
                <a:gd name="T23" fmla="*/ 39 h 49"/>
                <a:gd name="T24" fmla="*/ 6 w 66"/>
                <a:gd name="T25" fmla="*/ 39 h 49"/>
                <a:gd name="T26" fmla="*/ 6 w 66"/>
                <a:gd name="T27" fmla="*/ 24 h 49"/>
                <a:gd name="T28" fmla="*/ 24 w 66"/>
                <a:gd name="T29" fmla="*/ 6 h 49"/>
                <a:gd name="T30" fmla="*/ 36 w 66"/>
                <a:gd name="T31" fmla="*/ 4 h 49"/>
                <a:gd name="T32" fmla="*/ 36 w 66"/>
                <a:gd name="T33" fmla="*/ 0 h 49"/>
                <a:gd name="T34" fmla="*/ 23 w 66"/>
                <a:gd name="T35" fmla="*/ 2 h 49"/>
                <a:gd name="T36" fmla="*/ 3 w 66"/>
                <a:gd name="T37" fmla="*/ 23 h 49"/>
                <a:gd name="T38" fmla="*/ 3 w 66"/>
                <a:gd name="T39" fmla="*/ 43 h 49"/>
                <a:gd name="T40" fmla="*/ 4 w 66"/>
                <a:gd name="T41" fmla="*/ 43 h 49"/>
                <a:gd name="T42" fmla="*/ 4 w 66"/>
                <a:gd name="T43" fmla="*/ 43 h 49"/>
                <a:gd name="T44" fmla="*/ 6 w 66"/>
                <a:gd name="T45" fmla="*/ 43 h 49"/>
                <a:gd name="T46" fmla="*/ 8 w 66"/>
                <a:gd name="T47" fmla="*/ 43 h 49"/>
                <a:gd name="T48" fmla="*/ 56 w 66"/>
                <a:gd name="T49" fmla="*/ 33 h 49"/>
                <a:gd name="T50" fmla="*/ 59 w 66"/>
                <a:gd name="T51" fmla="*/ 38 h 49"/>
                <a:gd name="T52" fmla="*/ 61 w 66"/>
                <a:gd name="T53" fmla="*/ 49 h 49"/>
                <a:gd name="T54" fmla="*/ 63 w 66"/>
                <a:gd name="T55" fmla="*/ 48 h 49"/>
                <a:gd name="T56" fmla="*/ 66 w 66"/>
                <a:gd name="T57" fmla="*/ 30 h 49"/>
                <a:gd name="T58" fmla="*/ 64 w 66"/>
                <a:gd name="T59" fmla="*/ 21 h 49"/>
                <a:gd name="T60" fmla="*/ 60 w 66"/>
                <a:gd name="T61" fmla="*/ 11 h 49"/>
                <a:gd name="T62" fmla="*/ 36 w 6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6" h="49"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44" y="4"/>
                    <a:pt x="52" y="7"/>
                    <a:pt x="58" y="13"/>
                  </a:cubicBezTo>
                  <a:cubicBezTo>
                    <a:pt x="59" y="14"/>
                    <a:pt x="60" y="17"/>
                    <a:pt x="60" y="21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7"/>
                    <a:pt x="62" y="29"/>
                  </a:cubicBezTo>
                  <a:cubicBezTo>
                    <a:pt x="62" y="31"/>
                    <a:pt x="62" y="33"/>
                    <a:pt x="61" y="34"/>
                  </a:cubicBezTo>
                  <a:cubicBezTo>
                    <a:pt x="61" y="33"/>
                    <a:pt x="60" y="32"/>
                    <a:pt x="60" y="31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40" y="38"/>
                    <a:pt x="17" y="39"/>
                    <a:pt x="8" y="39"/>
                  </a:cubicBezTo>
                  <a:cubicBezTo>
                    <a:pt x="7" y="39"/>
                    <a:pt x="6" y="39"/>
                    <a:pt x="6" y="39"/>
                  </a:cubicBezTo>
                  <a:cubicBezTo>
                    <a:pt x="5" y="36"/>
                    <a:pt x="4" y="30"/>
                    <a:pt x="6" y="24"/>
                  </a:cubicBezTo>
                  <a:cubicBezTo>
                    <a:pt x="8" y="17"/>
                    <a:pt x="15" y="8"/>
                    <a:pt x="24" y="6"/>
                  </a:cubicBezTo>
                  <a:cubicBezTo>
                    <a:pt x="27" y="5"/>
                    <a:pt x="31" y="4"/>
                    <a:pt x="36" y="4"/>
                  </a:cubicBezTo>
                  <a:close/>
                  <a:moveTo>
                    <a:pt x="36" y="0"/>
                  </a:moveTo>
                  <a:cubicBezTo>
                    <a:pt x="31" y="0"/>
                    <a:pt x="27" y="1"/>
                    <a:pt x="23" y="2"/>
                  </a:cubicBezTo>
                  <a:cubicBezTo>
                    <a:pt x="13" y="4"/>
                    <a:pt x="5" y="14"/>
                    <a:pt x="3" y="23"/>
                  </a:cubicBezTo>
                  <a:cubicBezTo>
                    <a:pt x="0" y="33"/>
                    <a:pt x="3" y="43"/>
                    <a:pt x="3" y="43"/>
                  </a:cubicBezTo>
                  <a:cubicBezTo>
                    <a:pt x="3" y="43"/>
                    <a:pt x="3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5" y="43"/>
                    <a:pt x="6" y="43"/>
                  </a:cubicBezTo>
                  <a:cubicBezTo>
                    <a:pt x="6" y="43"/>
                    <a:pt x="7" y="43"/>
                    <a:pt x="8" y="43"/>
                  </a:cubicBezTo>
                  <a:cubicBezTo>
                    <a:pt x="18" y="43"/>
                    <a:pt x="41" y="41"/>
                    <a:pt x="56" y="33"/>
                  </a:cubicBezTo>
                  <a:cubicBezTo>
                    <a:pt x="57" y="34"/>
                    <a:pt x="58" y="36"/>
                    <a:pt x="59" y="38"/>
                  </a:cubicBezTo>
                  <a:cubicBezTo>
                    <a:pt x="61" y="45"/>
                    <a:pt x="61" y="49"/>
                    <a:pt x="61" y="49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3" y="48"/>
                    <a:pt x="64" y="44"/>
                    <a:pt x="66" y="30"/>
                  </a:cubicBezTo>
                  <a:cubicBezTo>
                    <a:pt x="66" y="26"/>
                    <a:pt x="65" y="23"/>
                    <a:pt x="64" y="21"/>
                  </a:cubicBezTo>
                  <a:cubicBezTo>
                    <a:pt x="64" y="17"/>
                    <a:pt x="62" y="12"/>
                    <a:pt x="60" y="11"/>
                  </a:cubicBezTo>
                  <a:cubicBezTo>
                    <a:pt x="52" y="2"/>
                    <a:pt x="43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Freeform 150"/>
            <p:cNvSpPr/>
            <p:nvPr/>
          </p:nvSpPr>
          <p:spPr bwMode="auto">
            <a:xfrm>
              <a:off x="5349876" y="5788026"/>
              <a:ext cx="41275" cy="60325"/>
            </a:xfrm>
            <a:custGeom>
              <a:avLst/>
              <a:gdLst>
                <a:gd name="T0" fmla="*/ 8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2 w 11"/>
                <a:gd name="T7" fmla="*/ 16 h 16"/>
                <a:gd name="T8" fmla="*/ 9 w 11"/>
                <a:gd name="T9" fmla="*/ 9 h 16"/>
                <a:gd name="T10" fmla="*/ 9 w 11"/>
                <a:gd name="T11" fmla="*/ 0 h 16"/>
                <a:gd name="T12" fmla="*/ 8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6"/>
                    <a:pt x="8" y="13"/>
                    <a:pt x="9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Freeform 151"/>
            <p:cNvSpPr/>
            <p:nvPr/>
          </p:nvSpPr>
          <p:spPr bwMode="auto">
            <a:xfrm>
              <a:off x="5129213" y="5788026"/>
              <a:ext cx="41275" cy="60325"/>
            </a:xfrm>
            <a:custGeom>
              <a:avLst/>
              <a:gdLst>
                <a:gd name="T0" fmla="*/ 2 w 11"/>
                <a:gd name="T1" fmla="*/ 0 h 16"/>
                <a:gd name="T2" fmla="*/ 2 w 11"/>
                <a:gd name="T3" fmla="*/ 0 h 16"/>
                <a:gd name="T4" fmla="*/ 1 w 11"/>
                <a:gd name="T5" fmla="*/ 9 h 16"/>
                <a:gd name="T6" fmla="*/ 8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2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1" y="9"/>
                  </a:cubicBezTo>
                  <a:cubicBezTo>
                    <a:pt x="3" y="13"/>
                    <a:pt x="6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Freeform 152"/>
            <p:cNvSpPr>
              <a:spLocks noEditPoints="1"/>
            </p:cNvSpPr>
            <p:nvPr/>
          </p:nvSpPr>
          <p:spPr bwMode="auto">
            <a:xfrm>
              <a:off x="5260976" y="5922964"/>
              <a:ext cx="96838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19 w 26"/>
                <a:gd name="T13" fmla="*/ 0 h 25"/>
                <a:gd name="T14" fmla="*/ 0 w 26"/>
                <a:gd name="T15" fmla="*/ 11 h 25"/>
                <a:gd name="T16" fmla="*/ 6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19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19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Freeform 153"/>
            <p:cNvSpPr>
              <a:spLocks noEditPoints="1"/>
            </p:cNvSpPr>
            <p:nvPr/>
          </p:nvSpPr>
          <p:spPr bwMode="auto">
            <a:xfrm>
              <a:off x="5162551" y="5922964"/>
              <a:ext cx="98425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6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19 w 26"/>
                <a:gd name="T19" fmla="*/ 25 h 25"/>
                <a:gd name="T20" fmla="*/ 26 w 26"/>
                <a:gd name="T21" fmla="*/ 11 h 25"/>
                <a:gd name="T22" fmla="*/ 6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6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Freeform 154"/>
            <p:cNvSpPr/>
            <p:nvPr/>
          </p:nvSpPr>
          <p:spPr bwMode="auto">
            <a:xfrm>
              <a:off x="5260976" y="5964239"/>
              <a:ext cx="176213" cy="244475"/>
            </a:xfrm>
            <a:custGeom>
              <a:avLst/>
              <a:gdLst>
                <a:gd name="T0" fmla="*/ 24 w 47"/>
                <a:gd name="T1" fmla="*/ 12 h 65"/>
                <a:gd name="T2" fmla="*/ 27 w 47"/>
                <a:gd name="T3" fmla="*/ 5 h 65"/>
                <a:gd name="T4" fmla="*/ 28 w 47"/>
                <a:gd name="T5" fmla="*/ 5 h 65"/>
                <a:gd name="T6" fmla="*/ 35 w 47"/>
                <a:gd name="T7" fmla="*/ 7 h 65"/>
                <a:gd name="T8" fmla="*/ 36 w 47"/>
                <a:gd name="T9" fmla="*/ 7 h 65"/>
                <a:gd name="T10" fmla="*/ 36 w 47"/>
                <a:gd name="T11" fmla="*/ 7 h 65"/>
                <a:gd name="T12" fmla="*/ 41 w 47"/>
                <a:gd name="T13" fmla="*/ 8 h 65"/>
                <a:gd name="T14" fmla="*/ 47 w 47"/>
                <a:gd name="T15" fmla="*/ 6 h 65"/>
                <a:gd name="T16" fmla="*/ 36 w 47"/>
                <a:gd name="T17" fmla="*/ 3 h 65"/>
                <a:gd name="T18" fmla="*/ 29 w 47"/>
                <a:gd name="T19" fmla="*/ 1 h 65"/>
                <a:gd name="T20" fmla="*/ 25 w 47"/>
                <a:gd name="T21" fmla="*/ 0 h 65"/>
                <a:gd name="T22" fmla="*/ 0 w 47"/>
                <a:gd name="T23" fmla="*/ 59 h 65"/>
                <a:gd name="T24" fmla="*/ 0 w 47"/>
                <a:gd name="T25" fmla="*/ 65 h 65"/>
                <a:gd name="T26" fmla="*/ 17 w 47"/>
                <a:gd name="T27" fmla="*/ 61 h 65"/>
                <a:gd name="T28" fmla="*/ 17 w 47"/>
                <a:gd name="T29" fmla="*/ 57 h 65"/>
                <a:gd name="T30" fmla="*/ 4 w 47"/>
                <a:gd name="T31" fmla="*/ 60 h 65"/>
                <a:gd name="T32" fmla="*/ 4 w 47"/>
                <a:gd name="T33" fmla="*/ 60 h 65"/>
                <a:gd name="T34" fmla="*/ 17 w 47"/>
                <a:gd name="T35" fmla="*/ 28 h 65"/>
                <a:gd name="T36" fmla="*/ 24 w 47"/>
                <a:gd name="T37" fmla="*/ 1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65">
                  <a:moveTo>
                    <a:pt x="24" y="12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8" y="7"/>
                    <a:pt x="40" y="8"/>
                    <a:pt x="41" y="8"/>
                  </a:cubicBezTo>
                  <a:cubicBezTo>
                    <a:pt x="43" y="7"/>
                    <a:pt x="45" y="6"/>
                    <a:pt x="47" y="6"/>
                  </a:cubicBezTo>
                  <a:cubicBezTo>
                    <a:pt x="42" y="4"/>
                    <a:pt x="36" y="3"/>
                    <a:pt x="36" y="3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58"/>
                    <a:pt x="17" y="57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17" y="28"/>
                    <a:pt x="17" y="28"/>
                  </a:cubicBezTo>
                  <a:cubicBezTo>
                    <a:pt x="18" y="26"/>
                    <a:pt x="16" y="18"/>
                    <a:pt x="24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Freeform 155"/>
            <p:cNvSpPr>
              <a:spLocks noEditPoints="1"/>
            </p:cNvSpPr>
            <p:nvPr/>
          </p:nvSpPr>
          <p:spPr bwMode="auto">
            <a:xfrm>
              <a:off x="5027613" y="5953126"/>
              <a:ext cx="233363" cy="255588"/>
            </a:xfrm>
            <a:custGeom>
              <a:avLst/>
              <a:gdLst>
                <a:gd name="T0" fmla="*/ 34 w 62"/>
                <a:gd name="T1" fmla="*/ 6 h 68"/>
                <a:gd name="T2" fmla="*/ 58 w 62"/>
                <a:gd name="T3" fmla="*/ 63 h 68"/>
                <a:gd name="T4" fmla="*/ 58 w 62"/>
                <a:gd name="T5" fmla="*/ 63 h 68"/>
                <a:gd name="T6" fmla="*/ 7 w 62"/>
                <a:gd name="T7" fmla="*/ 52 h 68"/>
                <a:gd name="T8" fmla="*/ 7 w 62"/>
                <a:gd name="T9" fmla="*/ 16 h 68"/>
                <a:gd name="T10" fmla="*/ 24 w 62"/>
                <a:gd name="T11" fmla="*/ 12 h 68"/>
                <a:gd name="T12" fmla="*/ 25 w 62"/>
                <a:gd name="T13" fmla="*/ 12 h 68"/>
                <a:gd name="T14" fmla="*/ 26 w 62"/>
                <a:gd name="T15" fmla="*/ 11 h 68"/>
                <a:gd name="T16" fmla="*/ 31 w 62"/>
                <a:gd name="T17" fmla="*/ 8 h 68"/>
                <a:gd name="T18" fmla="*/ 31 w 62"/>
                <a:gd name="T19" fmla="*/ 8 h 68"/>
                <a:gd name="T20" fmla="*/ 32 w 62"/>
                <a:gd name="T21" fmla="*/ 8 h 68"/>
                <a:gd name="T22" fmla="*/ 34 w 62"/>
                <a:gd name="T23" fmla="*/ 6 h 68"/>
                <a:gd name="T24" fmla="*/ 36 w 62"/>
                <a:gd name="T25" fmla="*/ 0 h 68"/>
                <a:gd name="T26" fmla="*/ 34 w 62"/>
                <a:gd name="T27" fmla="*/ 2 h 68"/>
                <a:gd name="T28" fmla="*/ 29 w 62"/>
                <a:gd name="T29" fmla="*/ 5 h 68"/>
                <a:gd name="T30" fmla="*/ 24 w 62"/>
                <a:gd name="T31" fmla="*/ 8 h 68"/>
                <a:gd name="T32" fmla="*/ 4 w 62"/>
                <a:gd name="T33" fmla="*/ 14 h 68"/>
                <a:gd name="T34" fmla="*/ 4 w 62"/>
                <a:gd name="T35" fmla="*/ 56 h 68"/>
                <a:gd name="T36" fmla="*/ 62 w 62"/>
                <a:gd name="T37" fmla="*/ 68 h 68"/>
                <a:gd name="T38" fmla="*/ 62 w 62"/>
                <a:gd name="T39" fmla="*/ 62 h 68"/>
                <a:gd name="T40" fmla="*/ 3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34" y="6"/>
                  </a:moveTo>
                  <a:cubicBezTo>
                    <a:pt x="58" y="63"/>
                    <a:pt x="58" y="63"/>
                    <a:pt x="58" y="63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37"/>
                    <a:pt x="5" y="19"/>
                    <a:pt x="7" y="16"/>
                  </a:cubicBezTo>
                  <a:cubicBezTo>
                    <a:pt x="8" y="14"/>
                    <a:pt x="16" y="12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6"/>
                    <a:pt x="34" y="6"/>
                    <a:pt x="34" y="6"/>
                  </a:cubicBezTo>
                  <a:close/>
                  <a:moveTo>
                    <a:pt x="36" y="0"/>
                  </a:moveTo>
                  <a:cubicBezTo>
                    <a:pt x="34" y="2"/>
                    <a:pt x="34" y="2"/>
                    <a:pt x="34" y="2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7" y="9"/>
                    <a:pt x="4" y="14"/>
                  </a:cubicBezTo>
                  <a:cubicBezTo>
                    <a:pt x="0" y="19"/>
                    <a:pt x="4" y="56"/>
                    <a:pt x="4" y="5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36" y="0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Freeform 156"/>
            <p:cNvSpPr>
              <a:spLocks noEditPoints="1"/>
            </p:cNvSpPr>
            <p:nvPr/>
          </p:nvSpPr>
          <p:spPr bwMode="auto">
            <a:xfrm>
              <a:off x="5230813" y="5961064"/>
              <a:ext cx="60325" cy="236538"/>
            </a:xfrm>
            <a:custGeom>
              <a:avLst/>
              <a:gdLst>
                <a:gd name="T0" fmla="*/ 19 w 38"/>
                <a:gd name="T1" fmla="*/ 11 h 149"/>
                <a:gd name="T2" fmla="*/ 21 w 38"/>
                <a:gd name="T3" fmla="*/ 14 h 149"/>
                <a:gd name="T4" fmla="*/ 19 w 38"/>
                <a:gd name="T5" fmla="*/ 26 h 149"/>
                <a:gd name="T6" fmla="*/ 19 w 38"/>
                <a:gd name="T7" fmla="*/ 26 h 149"/>
                <a:gd name="T8" fmla="*/ 19 w 38"/>
                <a:gd name="T9" fmla="*/ 14 h 149"/>
                <a:gd name="T10" fmla="*/ 19 w 38"/>
                <a:gd name="T11" fmla="*/ 11 h 149"/>
                <a:gd name="T12" fmla="*/ 19 w 38"/>
                <a:gd name="T13" fmla="*/ 64 h 149"/>
                <a:gd name="T14" fmla="*/ 21 w 38"/>
                <a:gd name="T15" fmla="*/ 73 h 149"/>
                <a:gd name="T16" fmla="*/ 23 w 38"/>
                <a:gd name="T17" fmla="*/ 82 h 149"/>
                <a:gd name="T18" fmla="*/ 23 w 38"/>
                <a:gd name="T19" fmla="*/ 90 h 149"/>
                <a:gd name="T20" fmla="*/ 26 w 38"/>
                <a:gd name="T21" fmla="*/ 99 h 149"/>
                <a:gd name="T22" fmla="*/ 28 w 38"/>
                <a:gd name="T23" fmla="*/ 108 h 149"/>
                <a:gd name="T24" fmla="*/ 19 w 38"/>
                <a:gd name="T25" fmla="*/ 132 h 149"/>
                <a:gd name="T26" fmla="*/ 9 w 38"/>
                <a:gd name="T27" fmla="*/ 106 h 149"/>
                <a:gd name="T28" fmla="*/ 9 w 38"/>
                <a:gd name="T29" fmla="*/ 99 h 149"/>
                <a:gd name="T30" fmla="*/ 11 w 38"/>
                <a:gd name="T31" fmla="*/ 92 h 149"/>
                <a:gd name="T32" fmla="*/ 14 w 38"/>
                <a:gd name="T33" fmla="*/ 85 h 149"/>
                <a:gd name="T34" fmla="*/ 16 w 38"/>
                <a:gd name="T35" fmla="*/ 78 h 149"/>
                <a:gd name="T36" fmla="*/ 16 w 38"/>
                <a:gd name="T37" fmla="*/ 71 h 149"/>
                <a:gd name="T38" fmla="*/ 19 w 38"/>
                <a:gd name="T39" fmla="*/ 64 h 149"/>
                <a:gd name="T40" fmla="*/ 23 w 38"/>
                <a:gd name="T41" fmla="*/ 0 h 149"/>
                <a:gd name="T42" fmla="*/ 14 w 38"/>
                <a:gd name="T43" fmla="*/ 0 h 149"/>
                <a:gd name="T44" fmla="*/ 2 w 38"/>
                <a:gd name="T45" fmla="*/ 26 h 149"/>
                <a:gd name="T46" fmla="*/ 11 w 38"/>
                <a:gd name="T47" fmla="*/ 33 h 149"/>
                <a:gd name="T48" fmla="*/ 14 w 38"/>
                <a:gd name="T49" fmla="*/ 42 h 149"/>
                <a:gd name="T50" fmla="*/ 11 w 38"/>
                <a:gd name="T51" fmla="*/ 49 h 149"/>
                <a:gd name="T52" fmla="*/ 11 w 38"/>
                <a:gd name="T53" fmla="*/ 56 h 149"/>
                <a:gd name="T54" fmla="*/ 9 w 38"/>
                <a:gd name="T55" fmla="*/ 64 h 149"/>
                <a:gd name="T56" fmla="*/ 7 w 38"/>
                <a:gd name="T57" fmla="*/ 71 h 149"/>
                <a:gd name="T58" fmla="*/ 7 w 38"/>
                <a:gd name="T59" fmla="*/ 78 h 149"/>
                <a:gd name="T60" fmla="*/ 4 w 38"/>
                <a:gd name="T61" fmla="*/ 85 h 149"/>
                <a:gd name="T62" fmla="*/ 2 w 38"/>
                <a:gd name="T63" fmla="*/ 92 h 149"/>
                <a:gd name="T64" fmla="*/ 2 w 38"/>
                <a:gd name="T65" fmla="*/ 99 h 149"/>
                <a:gd name="T66" fmla="*/ 0 w 38"/>
                <a:gd name="T67" fmla="*/ 108 h 149"/>
                <a:gd name="T68" fmla="*/ 14 w 38"/>
                <a:gd name="T69" fmla="*/ 146 h 149"/>
                <a:gd name="T70" fmla="*/ 38 w 38"/>
                <a:gd name="T71" fmla="*/ 108 h 149"/>
                <a:gd name="T72" fmla="*/ 35 w 38"/>
                <a:gd name="T73" fmla="*/ 104 h 149"/>
                <a:gd name="T74" fmla="*/ 35 w 38"/>
                <a:gd name="T75" fmla="*/ 94 h 149"/>
                <a:gd name="T76" fmla="*/ 33 w 38"/>
                <a:gd name="T77" fmla="*/ 85 h 149"/>
                <a:gd name="T78" fmla="*/ 30 w 38"/>
                <a:gd name="T79" fmla="*/ 78 h 149"/>
                <a:gd name="T80" fmla="*/ 28 w 38"/>
                <a:gd name="T81" fmla="*/ 68 h 149"/>
                <a:gd name="T82" fmla="*/ 26 w 38"/>
                <a:gd name="T83" fmla="*/ 59 h 149"/>
                <a:gd name="T84" fmla="*/ 23 w 38"/>
                <a:gd name="T85" fmla="*/ 49 h 149"/>
                <a:gd name="T86" fmla="*/ 26 w 38"/>
                <a:gd name="T87" fmla="*/ 42 h 149"/>
                <a:gd name="T88" fmla="*/ 26 w 38"/>
                <a:gd name="T89" fmla="*/ 33 h 149"/>
                <a:gd name="T90" fmla="*/ 28 w 38"/>
                <a:gd name="T91" fmla="*/ 11 h 149"/>
                <a:gd name="T92" fmla="*/ 23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1"/>
                  </a:lnTo>
                  <a:lnTo>
                    <a:pt x="19" y="11"/>
                  </a:lnTo>
                  <a:lnTo>
                    <a:pt x="21" y="14"/>
                  </a:lnTo>
                  <a:lnTo>
                    <a:pt x="23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9" y="14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4"/>
                  </a:lnTo>
                  <a:lnTo>
                    <a:pt x="19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3" y="82"/>
                  </a:lnTo>
                  <a:lnTo>
                    <a:pt x="23" y="87"/>
                  </a:lnTo>
                  <a:lnTo>
                    <a:pt x="23" y="90"/>
                  </a:lnTo>
                  <a:lnTo>
                    <a:pt x="26" y="97"/>
                  </a:lnTo>
                  <a:lnTo>
                    <a:pt x="26" y="99"/>
                  </a:lnTo>
                  <a:lnTo>
                    <a:pt x="28" y="106"/>
                  </a:lnTo>
                  <a:lnTo>
                    <a:pt x="28" y="108"/>
                  </a:lnTo>
                  <a:lnTo>
                    <a:pt x="28" y="108"/>
                  </a:lnTo>
                  <a:lnTo>
                    <a:pt x="19" y="132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11" y="94"/>
                  </a:lnTo>
                  <a:lnTo>
                    <a:pt x="11" y="92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0"/>
                  </a:lnTo>
                  <a:lnTo>
                    <a:pt x="16" y="78"/>
                  </a:lnTo>
                  <a:lnTo>
                    <a:pt x="16" y="73"/>
                  </a:lnTo>
                  <a:lnTo>
                    <a:pt x="16" y="71"/>
                  </a:lnTo>
                  <a:lnTo>
                    <a:pt x="19" y="66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3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9" y="9"/>
                  </a:lnTo>
                  <a:lnTo>
                    <a:pt x="2" y="26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42"/>
                  </a:lnTo>
                  <a:lnTo>
                    <a:pt x="14" y="42"/>
                  </a:lnTo>
                  <a:lnTo>
                    <a:pt x="14" y="47"/>
                  </a:lnTo>
                  <a:lnTo>
                    <a:pt x="11" y="49"/>
                  </a:lnTo>
                  <a:lnTo>
                    <a:pt x="11" y="54"/>
                  </a:lnTo>
                  <a:lnTo>
                    <a:pt x="11" y="56"/>
                  </a:lnTo>
                  <a:lnTo>
                    <a:pt x="9" y="61"/>
                  </a:lnTo>
                  <a:lnTo>
                    <a:pt x="9" y="64"/>
                  </a:lnTo>
                  <a:lnTo>
                    <a:pt x="9" y="68"/>
                  </a:lnTo>
                  <a:lnTo>
                    <a:pt x="7" y="71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4" y="82"/>
                  </a:lnTo>
                  <a:lnTo>
                    <a:pt x="4" y="85"/>
                  </a:lnTo>
                  <a:lnTo>
                    <a:pt x="4" y="90"/>
                  </a:lnTo>
                  <a:lnTo>
                    <a:pt x="2" y="92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104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14" y="146"/>
                  </a:lnTo>
                  <a:lnTo>
                    <a:pt x="21" y="14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5" y="104"/>
                  </a:lnTo>
                  <a:lnTo>
                    <a:pt x="35" y="97"/>
                  </a:lnTo>
                  <a:lnTo>
                    <a:pt x="35" y="94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0" y="80"/>
                  </a:lnTo>
                  <a:lnTo>
                    <a:pt x="30" y="78"/>
                  </a:lnTo>
                  <a:lnTo>
                    <a:pt x="28" y="71"/>
                  </a:lnTo>
                  <a:lnTo>
                    <a:pt x="28" y="68"/>
                  </a:lnTo>
                  <a:lnTo>
                    <a:pt x="28" y="61"/>
                  </a:lnTo>
                  <a:lnTo>
                    <a:pt x="26" y="59"/>
                  </a:lnTo>
                  <a:lnTo>
                    <a:pt x="26" y="54"/>
                  </a:lnTo>
                  <a:lnTo>
                    <a:pt x="23" y="49"/>
                  </a:lnTo>
                  <a:lnTo>
                    <a:pt x="23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5" y="26"/>
                  </a:lnTo>
                  <a:lnTo>
                    <a:pt x="28" y="11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07639" y="4026825"/>
            <a:ext cx="5186045" cy="645160"/>
            <a:chOff x="3517847" y="3535453"/>
            <a:chExt cx="5450043" cy="760098"/>
          </a:xfrm>
        </p:grpSpPr>
        <p:sp>
          <p:nvSpPr>
            <p:cNvPr id="4" name="椭圆 3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43427" y="3535453"/>
              <a:ext cx="4524463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与设计师确定页面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009544" y="4941860"/>
            <a:ext cx="6625591" cy="645160"/>
            <a:chOff x="3517847" y="3535453"/>
            <a:chExt cx="6962869" cy="760098"/>
          </a:xfrm>
        </p:grpSpPr>
        <p:sp>
          <p:nvSpPr>
            <p:cNvPr id="8" name="椭圆 7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494811" y="3535453"/>
              <a:ext cx="5985905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分配任务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158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90613" y="585619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前端开发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966422" y="2141644"/>
            <a:ext cx="5778500" cy="645160"/>
            <a:chOff x="3517847" y="2166432"/>
            <a:chExt cx="6072656" cy="732770"/>
          </a:xfrm>
        </p:grpSpPr>
        <p:sp>
          <p:nvSpPr>
            <p:cNvPr id="11" name="椭圆 10"/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 flipH="1">
              <a:off x="3517847" y="2281376"/>
              <a:ext cx="1011245" cy="41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474791" y="2166432"/>
              <a:ext cx="5115712" cy="732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根据需求确定开发框架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66470" y="3118485"/>
            <a:ext cx="6021070" cy="645160"/>
            <a:chOff x="3517847" y="3535453"/>
            <a:chExt cx="6687565" cy="760098"/>
          </a:xfrm>
        </p:grpSpPr>
        <p:sp>
          <p:nvSpPr>
            <p:cNvPr id="19" name="椭圆 18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483390" y="3535453"/>
              <a:ext cx="5722022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各自进入模块开发阶段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061374" y="617735"/>
            <a:ext cx="1209676" cy="766763"/>
            <a:chOff x="5027613" y="5535614"/>
            <a:chExt cx="1209676" cy="766763"/>
          </a:xfrm>
        </p:grpSpPr>
        <p:sp>
          <p:nvSpPr>
            <p:cNvPr id="47" name="Freeform 98"/>
            <p:cNvSpPr/>
            <p:nvPr/>
          </p:nvSpPr>
          <p:spPr bwMode="auto">
            <a:xfrm>
              <a:off x="5602288" y="6126164"/>
              <a:ext cx="55563" cy="30163"/>
            </a:xfrm>
            <a:custGeom>
              <a:avLst/>
              <a:gdLst>
                <a:gd name="T0" fmla="*/ 0 w 35"/>
                <a:gd name="T1" fmla="*/ 19 h 19"/>
                <a:gd name="T2" fmla="*/ 35 w 35"/>
                <a:gd name="T3" fmla="*/ 7 h 19"/>
                <a:gd name="T4" fmla="*/ 33 w 35"/>
                <a:gd name="T5" fmla="*/ 0 h 19"/>
                <a:gd name="T6" fmla="*/ 2 w 35"/>
                <a:gd name="T7" fmla="*/ 12 h 19"/>
                <a:gd name="T8" fmla="*/ 0 w 3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35" y="7"/>
                  </a:lnTo>
                  <a:lnTo>
                    <a:pt x="33" y="0"/>
                  </a:lnTo>
                  <a:lnTo>
                    <a:pt x="2" y="12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Freeform 99"/>
            <p:cNvSpPr/>
            <p:nvPr/>
          </p:nvSpPr>
          <p:spPr bwMode="auto">
            <a:xfrm>
              <a:off x="5605463" y="6110289"/>
              <a:ext cx="49213" cy="26988"/>
            </a:xfrm>
            <a:custGeom>
              <a:avLst/>
              <a:gdLst>
                <a:gd name="T0" fmla="*/ 0 w 31"/>
                <a:gd name="T1" fmla="*/ 17 h 17"/>
                <a:gd name="T2" fmla="*/ 31 w 31"/>
                <a:gd name="T3" fmla="*/ 5 h 17"/>
                <a:gd name="T4" fmla="*/ 29 w 31"/>
                <a:gd name="T5" fmla="*/ 0 h 17"/>
                <a:gd name="T6" fmla="*/ 3 w 31"/>
                <a:gd name="T7" fmla="*/ 10 h 17"/>
                <a:gd name="T8" fmla="*/ 0 w 3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lnTo>
                    <a:pt x="31" y="5"/>
                  </a:lnTo>
                  <a:lnTo>
                    <a:pt x="29" y="0"/>
                  </a:lnTo>
                  <a:lnTo>
                    <a:pt x="3" y="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Freeform 100"/>
            <p:cNvSpPr/>
            <p:nvPr/>
          </p:nvSpPr>
          <p:spPr bwMode="auto">
            <a:xfrm>
              <a:off x="5594351" y="6156326"/>
              <a:ext cx="71438" cy="36513"/>
            </a:xfrm>
            <a:custGeom>
              <a:avLst/>
              <a:gdLst>
                <a:gd name="T0" fmla="*/ 0 w 45"/>
                <a:gd name="T1" fmla="*/ 23 h 23"/>
                <a:gd name="T2" fmla="*/ 45 w 45"/>
                <a:gd name="T3" fmla="*/ 7 h 23"/>
                <a:gd name="T4" fmla="*/ 43 w 45"/>
                <a:gd name="T5" fmla="*/ 0 h 23"/>
                <a:gd name="T6" fmla="*/ 3 w 45"/>
                <a:gd name="T7" fmla="*/ 16 h 23"/>
                <a:gd name="T8" fmla="*/ 0 w 45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3">
                  <a:moveTo>
                    <a:pt x="0" y="23"/>
                  </a:moveTo>
                  <a:lnTo>
                    <a:pt x="45" y="7"/>
                  </a:lnTo>
                  <a:lnTo>
                    <a:pt x="43" y="0"/>
                  </a:lnTo>
                  <a:lnTo>
                    <a:pt x="3" y="1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Freeform 101"/>
            <p:cNvSpPr/>
            <p:nvPr/>
          </p:nvSpPr>
          <p:spPr bwMode="auto">
            <a:xfrm>
              <a:off x="5605463" y="5978526"/>
              <a:ext cx="52388" cy="101600"/>
            </a:xfrm>
            <a:custGeom>
              <a:avLst/>
              <a:gdLst>
                <a:gd name="T0" fmla="*/ 17 w 33"/>
                <a:gd name="T1" fmla="*/ 0 h 64"/>
                <a:gd name="T2" fmla="*/ 0 w 33"/>
                <a:gd name="T3" fmla="*/ 36 h 64"/>
                <a:gd name="T4" fmla="*/ 7 w 33"/>
                <a:gd name="T5" fmla="*/ 43 h 64"/>
                <a:gd name="T6" fmla="*/ 5 w 33"/>
                <a:gd name="T7" fmla="*/ 43 h 64"/>
                <a:gd name="T8" fmla="*/ 5 w 33"/>
                <a:gd name="T9" fmla="*/ 55 h 64"/>
                <a:gd name="T10" fmla="*/ 12 w 33"/>
                <a:gd name="T11" fmla="*/ 55 h 64"/>
                <a:gd name="T12" fmla="*/ 10 w 33"/>
                <a:gd name="T13" fmla="*/ 64 h 64"/>
                <a:gd name="T14" fmla="*/ 24 w 33"/>
                <a:gd name="T15" fmla="*/ 60 h 64"/>
                <a:gd name="T16" fmla="*/ 22 w 33"/>
                <a:gd name="T17" fmla="*/ 55 h 64"/>
                <a:gd name="T18" fmla="*/ 26 w 33"/>
                <a:gd name="T19" fmla="*/ 55 h 64"/>
                <a:gd name="T20" fmla="*/ 26 w 33"/>
                <a:gd name="T21" fmla="*/ 43 h 64"/>
                <a:gd name="T22" fmla="*/ 26 w 33"/>
                <a:gd name="T23" fmla="*/ 43 h 64"/>
                <a:gd name="T24" fmla="*/ 33 w 33"/>
                <a:gd name="T25" fmla="*/ 36 h 64"/>
                <a:gd name="T26" fmla="*/ 17 w 33"/>
                <a:gd name="T27" fmla="*/ 0 h 64"/>
                <a:gd name="T28" fmla="*/ 17 w 33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64">
                  <a:moveTo>
                    <a:pt x="17" y="0"/>
                  </a:moveTo>
                  <a:lnTo>
                    <a:pt x="0" y="36"/>
                  </a:lnTo>
                  <a:lnTo>
                    <a:pt x="7" y="43"/>
                  </a:lnTo>
                  <a:lnTo>
                    <a:pt x="5" y="43"/>
                  </a:lnTo>
                  <a:lnTo>
                    <a:pt x="5" y="55"/>
                  </a:lnTo>
                  <a:lnTo>
                    <a:pt x="12" y="55"/>
                  </a:lnTo>
                  <a:lnTo>
                    <a:pt x="10" y="64"/>
                  </a:lnTo>
                  <a:lnTo>
                    <a:pt x="24" y="60"/>
                  </a:lnTo>
                  <a:lnTo>
                    <a:pt x="22" y="55"/>
                  </a:lnTo>
                  <a:lnTo>
                    <a:pt x="26" y="55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33" y="36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Freeform 102"/>
            <p:cNvSpPr/>
            <p:nvPr/>
          </p:nvSpPr>
          <p:spPr bwMode="auto">
            <a:xfrm>
              <a:off x="5599113" y="6140451"/>
              <a:ext cx="63500" cy="33338"/>
            </a:xfrm>
            <a:custGeom>
              <a:avLst/>
              <a:gdLst>
                <a:gd name="T0" fmla="*/ 2 w 40"/>
                <a:gd name="T1" fmla="*/ 14 h 21"/>
                <a:gd name="T2" fmla="*/ 0 w 40"/>
                <a:gd name="T3" fmla="*/ 21 h 21"/>
                <a:gd name="T4" fmla="*/ 40 w 40"/>
                <a:gd name="T5" fmla="*/ 7 h 21"/>
                <a:gd name="T6" fmla="*/ 37 w 40"/>
                <a:gd name="T7" fmla="*/ 0 h 21"/>
                <a:gd name="T8" fmla="*/ 2 w 40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1">
                  <a:moveTo>
                    <a:pt x="2" y="14"/>
                  </a:moveTo>
                  <a:lnTo>
                    <a:pt x="0" y="21"/>
                  </a:lnTo>
                  <a:lnTo>
                    <a:pt x="40" y="7"/>
                  </a:lnTo>
                  <a:lnTo>
                    <a:pt x="37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Freeform 103"/>
            <p:cNvSpPr/>
            <p:nvPr/>
          </p:nvSpPr>
          <p:spPr bwMode="auto">
            <a:xfrm>
              <a:off x="5610226" y="609600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3 w 26"/>
                <a:gd name="T5" fmla="*/ 0 h 14"/>
                <a:gd name="T6" fmla="*/ 2 w 26"/>
                <a:gd name="T7" fmla="*/ 7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3" y="0"/>
                  </a:lnTo>
                  <a:lnTo>
                    <a:pt x="2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Freeform 104"/>
            <p:cNvSpPr/>
            <p:nvPr/>
          </p:nvSpPr>
          <p:spPr bwMode="auto">
            <a:xfrm>
              <a:off x="5616576" y="6080126"/>
              <a:ext cx="30163" cy="19050"/>
            </a:xfrm>
            <a:custGeom>
              <a:avLst/>
              <a:gdLst>
                <a:gd name="T0" fmla="*/ 0 w 19"/>
                <a:gd name="T1" fmla="*/ 5 h 12"/>
                <a:gd name="T2" fmla="*/ 0 w 19"/>
                <a:gd name="T3" fmla="*/ 12 h 12"/>
                <a:gd name="T4" fmla="*/ 19 w 19"/>
                <a:gd name="T5" fmla="*/ 5 h 12"/>
                <a:gd name="T6" fmla="*/ 17 w 19"/>
                <a:gd name="T7" fmla="*/ 0 h 12"/>
                <a:gd name="T8" fmla="*/ 0 w 1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5"/>
                  </a:moveTo>
                  <a:lnTo>
                    <a:pt x="0" y="12"/>
                  </a:lnTo>
                  <a:lnTo>
                    <a:pt x="19" y="5"/>
                  </a:lnTo>
                  <a:lnTo>
                    <a:pt x="17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Freeform 105"/>
            <p:cNvSpPr/>
            <p:nvPr/>
          </p:nvSpPr>
          <p:spPr bwMode="auto">
            <a:xfrm>
              <a:off x="5605463" y="6219826"/>
              <a:ext cx="71438" cy="33338"/>
            </a:xfrm>
            <a:custGeom>
              <a:avLst/>
              <a:gdLst>
                <a:gd name="T0" fmla="*/ 15 w 19"/>
                <a:gd name="T1" fmla="*/ 4 h 9"/>
                <a:gd name="T2" fmla="*/ 17 w 19"/>
                <a:gd name="T3" fmla="*/ 3 h 9"/>
                <a:gd name="T4" fmla="*/ 19 w 19"/>
                <a:gd name="T5" fmla="*/ 1 h 9"/>
                <a:gd name="T6" fmla="*/ 19 w 19"/>
                <a:gd name="T7" fmla="*/ 0 h 9"/>
                <a:gd name="T8" fmla="*/ 0 w 19"/>
                <a:gd name="T9" fmla="*/ 7 h 9"/>
                <a:gd name="T10" fmla="*/ 2 w 19"/>
                <a:gd name="T11" fmla="*/ 9 h 9"/>
                <a:gd name="T12" fmla="*/ 15 w 19"/>
                <a:gd name="T13" fmla="*/ 4 h 9"/>
                <a:gd name="T14" fmla="*/ 15 w 1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9">
                  <a:moveTo>
                    <a:pt x="15" y="4"/>
                  </a:moveTo>
                  <a:cubicBezTo>
                    <a:pt x="15" y="3"/>
                    <a:pt x="16" y="3"/>
                    <a:pt x="17" y="3"/>
                  </a:cubicBezTo>
                  <a:cubicBezTo>
                    <a:pt x="17" y="2"/>
                    <a:pt x="18" y="1"/>
                    <a:pt x="19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2" y="9"/>
                    <a:pt x="2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Freeform 106"/>
            <p:cNvSpPr/>
            <p:nvPr/>
          </p:nvSpPr>
          <p:spPr bwMode="auto">
            <a:xfrm>
              <a:off x="5616576" y="6242051"/>
              <a:ext cx="38100" cy="26988"/>
            </a:xfrm>
            <a:custGeom>
              <a:avLst/>
              <a:gdLst>
                <a:gd name="T0" fmla="*/ 8 w 10"/>
                <a:gd name="T1" fmla="*/ 4 h 7"/>
                <a:gd name="T2" fmla="*/ 10 w 10"/>
                <a:gd name="T3" fmla="*/ 0 h 7"/>
                <a:gd name="T4" fmla="*/ 0 w 10"/>
                <a:gd name="T5" fmla="*/ 5 h 7"/>
                <a:gd name="T6" fmla="*/ 2 w 10"/>
                <a:gd name="T7" fmla="*/ 7 h 7"/>
                <a:gd name="T8" fmla="*/ 8 w 10"/>
                <a:gd name="T9" fmla="*/ 4 h 7"/>
                <a:gd name="T10" fmla="*/ 8 w 10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8" y="4"/>
                  </a:moveTo>
                  <a:cubicBezTo>
                    <a:pt x="9" y="3"/>
                    <a:pt x="10" y="2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6"/>
                    <a:pt x="2" y="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Freeform 107"/>
            <p:cNvSpPr/>
            <p:nvPr/>
          </p:nvSpPr>
          <p:spPr bwMode="auto">
            <a:xfrm>
              <a:off x="5591176" y="6170614"/>
              <a:ext cx="74613" cy="41275"/>
            </a:xfrm>
            <a:custGeom>
              <a:avLst/>
              <a:gdLst>
                <a:gd name="T0" fmla="*/ 47 w 47"/>
                <a:gd name="T1" fmla="*/ 0 h 26"/>
                <a:gd name="T2" fmla="*/ 2 w 47"/>
                <a:gd name="T3" fmla="*/ 19 h 26"/>
                <a:gd name="T4" fmla="*/ 0 w 47"/>
                <a:gd name="T5" fmla="*/ 26 h 26"/>
                <a:gd name="T6" fmla="*/ 47 w 47"/>
                <a:gd name="T7" fmla="*/ 7 h 26"/>
                <a:gd name="T8" fmla="*/ 47 w 4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6">
                  <a:moveTo>
                    <a:pt x="47" y="0"/>
                  </a:moveTo>
                  <a:lnTo>
                    <a:pt x="2" y="19"/>
                  </a:lnTo>
                  <a:lnTo>
                    <a:pt x="0" y="26"/>
                  </a:lnTo>
                  <a:lnTo>
                    <a:pt x="47" y="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Freeform 108"/>
            <p:cNvSpPr/>
            <p:nvPr/>
          </p:nvSpPr>
          <p:spPr bwMode="auto">
            <a:xfrm>
              <a:off x="5586413" y="6189664"/>
              <a:ext cx="84138" cy="38100"/>
            </a:xfrm>
            <a:custGeom>
              <a:avLst/>
              <a:gdLst>
                <a:gd name="T0" fmla="*/ 2 w 22"/>
                <a:gd name="T1" fmla="*/ 10 h 10"/>
                <a:gd name="T2" fmla="*/ 22 w 22"/>
                <a:gd name="T3" fmla="*/ 2 h 10"/>
                <a:gd name="T4" fmla="*/ 22 w 22"/>
                <a:gd name="T5" fmla="*/ 0 h 10"/>
                <a:gd name="T6" fmla="*/ 0 w 22"/>
                <a:gd name="T7" fmla="*/ 8 h 10"/>
                <a:gd name="T8" fmla="*/ 0 w 22"/>
                <a:gd name="T9" fmla="*/ 10 h 10"/>
                <a:gd name="T10" fmla="*/ 2 w 2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0">
                  <a:moveTo>
                    <a:pt x="2" y="10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Freeform 109"/>
            <p:cNvSpPr/>
            <p:nvPr/>
          </p:nvSpPr>
          <p:spPr bwMode="auto">
            <a:xfrm>
              <a:off x="5599113" y="6203951"/>
              <a:ext cx="74613" cy="38100"/>
            </a:xfrm>
            <a:custGeom>
              <a:avLst/>
              <a:gdLst>
                <a:gd name="T0" fmla="*/ 1 w 20"/>
                <a:gd name="T1" fmla="*/ 10 h 10"/>
                <a:gd name="T2" fmla="*/ 2 w 20"/>
                <a:gd name="T3" fmla="*/ 10 h 10"/>
                <a:gd name="T4" fmla="*/ 20 w 20"/>
                <a:gd name="T5" fmla="*/ 2 h 10"/>
                <a:gd name="T6" fmla="*/ 20 w 20"/>
                <a:gd name="T7" fmla="*/ 0 h 10"/>
                <a:gd name="T8" fmla="*/ 0 w 20"/>
                <a:gd name="T9" fmla="*/ 8 h 10"/>
                <a:gd name="T10" fmla="*/ 0 w 20"/>
                <a:gd name="T11" fmla="*/ 8 h 10"/>
                <a:gd name="T12" fmla="*/ 1 w 2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1" y="10"/>
                  </a:moveTo>
                  <a:cubicBezTo>
                    <a:pt x="1" y="10"/>
                    <a:pt x="1" y="10"/>
                    <a:pt x="2" y="1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1" y="9"/>
                    <a:pt x="1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Freeform 110"/>
            <p:cNvSpPr>
              <a:spLocks noEditPoints="1"/>
            </p:cNvSpPr>
            <p:nvPr/>
          </p:nvSpPr>
          <p:spPr bwMode="auto">
            <a:xfrm>
              <a:off x="5511801" y="5930901"/>
              <a:ext cx="241300" cy="107950"/>
            </a:xfrm>
            <a:custGeom>
              <a:avLst/>
              <a:gdLst>
                <a:gd name="T0" fmla="*/ 4 w 64"/>
                <a:gd name="T1" fmla="*/ 12 h 29"/>
                <a:gd name="T2" fmla="*/ 3 w 64"/>
                <a:gd name="T3" fmla="*/ 12 h 29"/>
                <a:gd name="T4" fmla="*/ 0 w 64"/>
                <a:gd name="T5" fmla="*/ 10 h 29"/>
                <a:gd name="T6" fmla="*/ 2 w 64"/>
                <a:gd name="T7" fmla="*/ 8 h 29"/>
                <a:gd name="T8" fmla="*/ 7 w 64"/>
                <a:gd name="T9" fmla="*/ 0 h 29"/>
                <a:gd name="T10" fmla="*/ 30 w 64"/>
                <a:gd name="T11" fmla="*/ 14 h 29"/>
                <a:gd name="T12" fmla="*/ 23 w 64"/>
                <a:gd name="T13" fmla="*/ 29 h 29"/>
                <a:gd name="T14" fmla="*/ 4 w 64"/>
                <a:gd name="T15" fmla="*/ 12 h 29"/>
                <a:gd name="T16" fmla="*/ 34 w 64"/>
                <a:gd name="T17" fmla="*/ 14 h 29"/>
                <a:gd name="T18" fmla="*/ 57 w 64"/>
                <a:gd name="T19" fmla="*/ 0 h 29"/>
                <a:gd name="T20" fmla="*/ 62 w 64"/>
                <a:gd name="T21" fmla="*/ 8 h 29"/>
                <a:gd name="T22" fmla="*/ 64 w 64"/>
                <a:gd name="T23" fmla="*/ 10 h 29"/>
                <a:gd name="T24" fmla="*/ 61 w 64"/>
                <a:gd name="T25" fmla="*/ 12 h 29"/>
                <a:gd name="T26" fmla="*/ 60 w 64"/>
                <a:gd name="T27" fmla="*/ 12 h 29"/>
                <a:gd name="T28" fmla="*/ 41 w 64"/>
                <a:gd name="T29" fmla="*/ 29 h 29"/>
                <a:gd name="T30" fmla="*/ 34 w 64"/>
                <a:gd name="T31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29">
                  <a:moveTo>
                    <a:pt x="4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2" y="11"/>
                    <a:pt x="1" y="10"/>
                    <a:pt x="0" y="10"/>
                  </a:cubicBezTo>
                  <a:cubicBezTo>
                    <a:pt x="1" y="9"/>
                    <a:pt x="1" y="9"/>
                    <a:pt x="2" y="8"/>
                  </a:cubicBezTo>
                  <a:cubicBezTo>
                    <a:pt x="4" y="6"/>
                    <a:pt x="6" y="4"/>
                    <a:pt x="7" y="0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3" y="29"/>
                    <a:pt x="23" y="29"/>
                    <a:pt x="23" y="29"/>
                  </a:cubicBezTo>
                  <a:lnTo>
                    <a:pt x="4" y="12"/>
                  </a:lnTo>
                  <a:close/>
                  <a:moveTo>
                    <a:pt x="34" y="14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58" y="4"/>
                    <a:pt x="60" y="6"/>
                    <a:pt x="62" y="8"/>
                  </a:cubicBezTo>
                  <a:cubicBezTo>
                    <a:pt x="63" y="9"/>
                    <a:pt x="63" y="9"/>
                    <a:pt x="64" y="10"/>
                  </a:cubicBezTo>
                  <a:cubicBezTo>
                    <a:pt x="63" y="10"/>
                    <a:pt x="62" y="11"/>
                    <a:pt x="61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41" y="29"/>
                    <a:pt x="41" y="29"/>
                    <a:pt x="41" y="29"/>
                  </a:cubicBezTo>
                  <a:lnTo>
                    <a:pt x="34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Freeform 111"/>
            <p:cNvSpPr/>
            <p:nvPr/>
          </p:nvSpPr>
          <p:spPr bwMode="auto">
            <a:xfrm>
              <a:off x="5346701" y="5953126"/>
              <a:ext cx="285750" cy="346075"/>
            </a:xfrm>
            <a:custGeom>
              <a:avLst/>
              <a:gdLst>
                <a:gd name="T0" fmla="*/ 76 w 76"/>
                <a:gd name="T1" fmla="*/ 86 h 92"/>
                <a:gd name="T2" fmla="*/ 46 w 76"/>
                <a:gd name="T3" fmla="*/ 0 h 92"/>
                <a:gd name="T4" fmla="*/ 36 w 76"/>
                <a:gd name="T5" fmla="*/ 9 h 92"/>
                <a:gd name="T6" fmla="*/ 23 w 76"/>
                <a:gd name="T7" fmla="*/ 14 h 92"/>
                <a:gd name="T8" fmla="*/ 22 w 76"/>
                <a:gd name="T9" fmla="*/ 14 h 92"/>
                <a:gd name="T10" fmla="*/ 0 w 76"/>
                <a:gd name="T11" fmla="*/ 22 h 92"/>
                <a:gd name="T12" fmla="*/ 0 w 76"/>
                <a:gd name="T13" fmla="*/ 76 h 92"/>
                <a:gd name="T14" fmla="*/ 75 w 76"/>
                <a:gd name="T15" fmla="*/ 92 h 92"/>
                <a:gd name="T16" fmla="*/ 75 w 76"/>
                <a:gd name="T17" fmla="*/ 89 h 92"/>
                <a:gd name="T18" fmla="*/ 69 w 76"/>
                <a:gd name="T19" fmla="*/ 83 h 92"/>
                <a:gd name="T20" fmla="*/ 76 w 76"/>
                <a:gd name="T21" fmla="*/ 8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92">
                  <a:moveTo>
                    <a:pt x="76" y="86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14" y="15"/>
                    <a:pt x="3" y="18"/>
                    <a:pt x="0" y="2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5" y="92"/>
                    <a:pt x="75" y="92"/>
                    <a:pt x="75" y="92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69" y="83"/>
                    <a:pt x="69" y="83"/>
                    <a:pt x="69" y="83"/>
                  </a:cubicBezTo>
                  <a:lnTo>
                    <a:pt x="76" y="8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Freeform 112"/>
            <p:cNvSpPr/>
            <p:nvPr/>
          </p:nvSpPr>
          <p:spPr bwMode="auto">
            <a:xfrm>
              <a:off x="5632451" y="5953126"/>
              <a:ext cx="285750" cy="346075"/>
            </a:xfrm>
            <a:custGeom>
              <a:avLst/>
              <a:gdLst>
                <a:gd name="T0" fmla="*/ 55 w 76"/>
                <a:gd name="T1" fmla="*/ 14 h 92"/>
                <a:gd name="T2" fmla="*/ 53 w 76"/>
                <a:gd name="T3" fmla="*/ 17 h 92"/>
                <a:gd name="T4" fmla="*/ 51 w 76"/>
                <a:gd name="T5" fmla="*/ 14 h 92"/>
                <a:gd name="T6" fmla="*/ 40 w 76"/>
                <a:gd name="T7" fmla="*/ 8 h 92"/>
                <a:gd name="T8" fmla="*/ 30 w 76"/>
                <a:gd name="T9" fmla="*/ 0 h 92"/>
                <a:gd name="T10" fmla="*/ 0 w 76"/>
                <a:gd name="T11" fmla="*/ 86 h 92"/>
                <a:gd name="T12" fmla="*/ 5 w 76"/>
                <a:gd name="T13" fmla="*/ 85 h 92"/>
                <a:gd name="T14" fmla="*/ 1 w 76"/>
                <a:gd name="T15" fmla="*/ 89 h 92"/>
                <a:gd name="T16" fmla="*/ 1 w 76"/>
                <a:gd name="T17" fmla="*/ 92 h 92"/>
                <a:gd name="T18" fmla="*/ 76 w 76"/>
                <a:gd name="T19" fmla="*/ 73 h 92"/>
                <a:gd name="T20" fmla="*/ 76 w 76"/>
                <a:gd name="T21" fmla="*/ 22 h 92"/>
                <a:gd name="T22" fmla="*/ 55 w 76"/>
                <a:gd name="T23" fmla="*/ 1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92">
                  <a:moveTo>
                    <a:pt x="55" y="14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3" y="19"/>
                    <a:pt x="63" y="16"/>
                    <a:pt x="55" y="1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Freeform 113"/>
            <p:cNvSpPr/>
            <p:nvPr/>
          </p:nvSpPr>
          <p:spPr bwMode="auto">
            <a:xfrm>
              <a:off x="5989638" y="6049964"/>
              <a:ext cx="25400" cy="19050"/>
            </a:xfrm>
            <a:custGeom>
              <a:avLst/>
              <a:gdLst>
                <a:gd name="T0" fmla="*/ 0 w 16"/>
                <a:gd name="T1" fmla="*/ 12 h 12"/>
                <a:gd name="T2" fmla="*/ 16 w 16"/>
                <a:gd name="T3" fmla="*/ 5 h 12"/>
                <a:gd name="T4" fmla="*/ 16 w 16"/>
                <a:gd name="T5" fmla="*/ 0 h 12"/>
                <a:gd name="T6" fmla="*/ 0 w 16"/>
                <a:gd name="T7" fmla="*/ 8 h 12"/>
                <a:gd name="T8" fmla="*/ 0 w 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16" y="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Freeform 114"/>
            <p:cNvSpPr/>
            <p:nvPr/>
          </p:nvSpPr>
          <p:spPr bwMode="auto">
            <a:xfrm>
              <a:off x="5989638" y="6038851"/>
              <a:ext cx="25400" cy="15875"/>
            </a:xfrm>
            <a:custGeom>
              <a:avLst/>
              <a:gdLst>
                <a:gd name="T0" fmla="*/ 2 w 16"/>
                <a:gd name="T1" fmla="*/ 5 h 10"/>
                <a:gd name="T2" fmla="*/ 0 w 16"/>
                <a:gd name="T3" fmla="*/ 10 h 10"/>
                <a:gd name="T4" fmla="*/ 16 w 16"/>
                <a:gd name="T5" fmla="*/ 5 h 10"/>
                <a:gd name="T6" fmla="*/ 14 w 16"/>
                <a:gd name="T7" fmla="*/ 0 h 10"/>
                <a:gd name="T8" fmla="*/ 2 w 16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2" y="5"/>
                  </a:moveTo>
                  <a:lnTo>
                    <a:pt x="0" y="10"/>
                  </a:lnTo>
                  <a:lnTo>
                    <a:pt x="16" y="5"/>
                  </a:lnTo>
                  <a:lnTo>
                    <a:pt x="14" y="0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Freeform 115"/>
            <p:cNvSpPr/>
            <p:nvPr/>
          </p:nvSpPr>
          <p:spPr bwMode="auto">
            <a:xfrm>
              <a:off x="5984876" y="6062664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4 h 14"/>
                <a:gd name="T4" fmla="*/ 19 w 22"/>
                <a:gd name="T5" fmla="*/ 0 h 14"/>
                <a:gd name="T6" fmla="*/ 0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4"/>
                  </a:lnTo>
                  <a:lnTo>
                    <a:pt x="19" y="0"/>
                  </a:lnTo>
                  <a:lnTo>
                    <a:pt x="0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Freeform 116"/>
            <p:cNvSpPr/>
            <p:nvPr/>
          </p:nvSpPr>
          <p:spPr bwMode="auto">
            <a:xfrm>
              <a:off x="5984876" y="6181726"/>
              <a:ext cx="15875" cy="22225"/>
            </a:xfrm>
            <a:custGeom>
              <a:avLst/>
              <a:gdLst>
                <a:gd name="T0" fmla="*/ 1 w 4"/>
                <a:gd name="T1" fmla="*/ 5 h 6"/>
                <a:gd name="T2" fmla="*/ 4 w 4"/>
                <a:gd name="T3" fmla="*/ 6 h 6"/>
                <a:gd name="T4" fmla="*/ 4 w 4"/>
                <a:gd name="T5" fmla="*/ 4 h 6"/>
                <a:gd name="T6" fmla="*/ 0 w 4"/>
                <a:gd name="T7" fmla="*/ 0 h 6"/>
                <a:gd name="T8" fmla="*/ 1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3"/>
                    <a:pt x="1" y="5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Freeform 117"/>
            <p:cNvSpPr>
              <a:spLocks noEditPoints="1"/>
            </p:cNvSpPr>
            <p:nvPr/>
          </p:nvSpPr>
          <p:spPr bwMode="auto">
            <a:xfrm>
              <a:off x="5816601" y="5926139"/>
              <a:ext cx="409575" cy="277813"/>
            </a:xfrm>
            <a:custGeom>
              <a:avLst/>
              <a:gdLst>
                <a:gd name="T0" fmla="*/ 90 w 109"/>
                <a:gd name="T1" fmla="*/ 15 h 74"/>
                <a:gd name="T2" fmla="*/ 86 w 109"/>
                <a:gd name="T3" fmla="*/ 18 h 74"/>
                <a:gd name="T4" fmla="*/ 87 w 109"/>
                <a:gd name="T5" fmla="*/ 15 h 74"/>
                <a:gd name="T6" fmla="*/ 79 w 109"/>
                <a:gd name="T7" fmla="*/ 11 h 74"/>
                <a:gd name="T8" fmla="*/ 72 w 109"/>
                <a:gd name="T9" fmla="*/ 5 h 74"/>
                <a:gd name="T10" fmla="*/ 71 w 109"/>
                <a:gd name="T11" fmla="*/ 6 h 74"/>
                <a:gd name="T12" fmla="*/ 68 w 109"/>
                <a:gd name="T13" fmla="*/ 0 h 74"/>
                <a:gd name="T14" fmla="*/ 51 w 109"/>
                <a:gd name="T15" fmla="*/ 11 h 74"/>
                <a:gd name="T16" fmla="*/ 56 w 109"/>
                <a:gd name="T17" fmla="*/ 22 h 74"/>
                <a:gd name="T18" fmla="*/ 70 w 109"/>
                <a:gd name="T19" fmla="*/ 9 h 74"/>
                <a:gd name="T20" fmla="*/ 56 w 109"/>
                <a:gd name="T21" fmla="*/ 50 h 74"/>
                <a:gd name="T22" fmla="*/ 56 w 109"/>
                <a:gd name="T23" fmla="*/ 49 h 74"/>
                <a:gd name="T24" fmla="*/ 44 w 109"/>
                <a:gd name="T25" fmla="*/ 53 h 74"/>
                <a:gd name="T26" fmla="*/ 44 w 109"/>
                <a:gd name="T27" fmla="*/ 52 h 74"/>
                <a:gd name="T28" fmla="*/ 56 w 109"/>
                <a:gd name="T29" fmla="*/ 47 h 74"/>
                <a:gd name="T30" fmla="*/ 56 w 109"/>
                <a:gd name="T31" fmla="*/ 45 h 74"/>
                <a:gd name="T32" fmla="*/ 43 w 109"/>
                <a:gd name="T33" fmla="*/ 50 h 74"/>
                <a:gd name="T34" fmla="*/ 29 w 109"/>
                <a:gd name="T35" fmla="*/ 9 h 74"/>
                <a:gd name="T36" fmla="*/ 43 w 109"/>
                <a:gd name="T37" fmla="*/ 22 h 74"/>
                <a:gd name="T38" fmla="*/ 48 w 109"/>
                <a:gd name="T39" fmla="*/ 11 h 74"/>
                <a:gd name="T40" fmla="*/ 31 w 109"/>
                <a:gd name="T41" fmla="*/ 0 h 74"/>
                <a:gd name="T42" fmla="*/ 28 w 109"/>
                <a:gd name="T43" fmla="*/ 6 h 74"/>
                <a:gd name="T44" fmla="*/ 25 w 109"/>
                <a:gd name="T45" fmla="*/ 10 h 74"/>
                <a:gd name="T46" fmla="*/ 0 w 109"/>
                <a:gd name="T47" fmla="*/ 16 h 74"/>
                <a:gd name="T48" fmla="*/ 22 w 109"/>
                <a:gd name="T49" fmla="*/ 31 h 74"/>
                <a:gd name="T50" fmla="*/ 26 w 109"/>
                <a:gd name="T51" fmla="*/ 31 h 74"/>
                <a:gd name="T52" fmla="*/ 26 w 109"/>
                <a:gd name="T53" fmla="*/ 34 h 74"/>
                <a:gd name="T54" fmla="*/ 35 w 109"/>
                <a:gd name="T55" fmla="*/ 39 h 74"/>
                <a:gd name="T56" fmla="*/ 36 w 109"/>
                <a:gd name="T57" fmla="*/ 37 h 74"/>
                <a:gd name="T58" fmla="*/ 40 w 109"/>
                <a:gd name="T59" fmla="*/ 43 h 74"/>
                <a:gd name="T60" fmla="*/ 45 w 109"/>
                <a:gd name="T61" fmla="*/ 64 h 74"/>
                <a:gd name="T62" fmla="*/ 50 w 109"/>
                <a:gd name="T63" fmla="*/ 70 h 74"/>
                <a:gd name="T64" fmla="*/ 49 w 109"/>
                <a:gd name="T65" fmla="*/ 67 h 74"/>
                <a:gd name="T66" fmla="*/ 51 w 109"/>
                <a:gd name="T67" fmla="*/ 67 h 74"/>
                <a:gd name="T68" fmla="*/ 50 w 109"/>
                <a:gd name="T69" fmla="*/ 70 h 74"/>
                <a:gd name="T70" fmla="*/ 55 w 109"/>
                <a:gd name="T71" fmla="*/ 64 h 74"/>
                <a:gd name="T72" fmla="*/ 51 w 109"/>
                <a:gd name="T73" fmla="*/ 72 h 74"/>
                <a:gd name="T74" fmla="*/ 51 w 109"/>
                <a:gd name="T75" fmla="*/ 74 h 74"/>
                <a:gd name="T76" fmla="*/ 105 w 109"/>
                <a:gd name="T77" fmla="*/ 59 h 74"/>
                <a:gd name="T78" fmla="*/ 109 w 109"/>
                <a:gd name="T79" fmla="*/ 24 h 74"/>
                <a:gd name="T80" fmla="*/ 90 w 109"/>
                <a:gd name="T81" fmla="*/ 15 h 74"/>
                <a:gd name="T82" fmla="*/ 45 w 109"/>
                <a:gd name="T83" fmla="*/ 55 h 74"/>
                <a:gd name="T84" fmla="*/ 56 w 109"/>
                <a:gd name="T85" fmla="*/ 51 h 74"/>
                <a:gd name="T86" fmla="*/ 56 w 109"/>
                <a:gd name="T87" fmla="*/ 52 h 74"/>
                <a:gd name="T88" fmla="*/ 45 w 109"/>
                <a:gd name="T89" fmla="*/ 56 h 74"/>
                <a:gd name="T90" fmla="*/ 45 w 109"/>
                <a:gd name="T91" fmla="*/ 55 h 74"/>
                <a:gd name="T92" fmla="*/ 52 w 109"/>
                <a:gd name="T93" fmla="*/ 64 h 74"/>
                <a:gd name="T94" fmla="*/ 48 w 109"/>
                <a:gd name="T95" fmla="*/ 65 h 74"/>
                <a:gd name="T96" fmla="*/ 48 w 109"/>
                <a:gd name="T97" fmla="*/ 64 h 74"/>
                <a:gd name="T98" fmla="*/ 52 w 109"/>
                <a:gd name="T99" fmla="*/ 63 h 74"/>
                <a:gd name="T100" fmla="*/ 52 w 109"/>
                <a:gd name="T101" fmla="*/ 64 h 74"/>
                <a:gd name="T102" fmla="*/ 53 w 109"/>
                <a:gd name="T103" fmla="*/ 60 h 74"/>
                <a:gd name="T104" fmla="*/ 47 w 109"/>
                <a:gd name="T105" fmla="*/ 62 h 74"/>
                <a:gd name="T106" fmla="*/ 47 w 109"/>
                <a:gd name="T107" fmla="*/ 61 h 74"/>
                <a:gd name="T108" fmla="*/ 53 w 109"/>
                <a:gd name="T109" fmla="*/ 59 h 74"/>
                <a:gd name="T110" fmla="*/ 53 w 109"/>
                <a:gd name="T111" fmla="*/ 60 h 74"/>
                <a:gd name="T112" fmla="*/ 54 w 109"/>
                <a:gd name="T113" fmla="*/ 56 h 74"/>
                <a:gd name="T114" fmla="*/ 46 w 109"/>
                <a:gd name="T115" fmla="*/ 59 h 74"/>
                <a:gd name="T116" fmla="*/ 46 w 109"/>
                <a:gd name="T117" fmla="*/ 58 h 74"/>
                <a:gd name="T118" fmla="*/ 55 w 109"/>
                <a:gd name="T119" fmla="*/ 55 h 74"/>
                <a:gd name="T120" fmla="*/ 54 w 109"/>
                <a:gd name="T121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9" h="74">
                  <a:moveTo>
                    <a:pt x="90" y="15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5"/>
                    <a:pt x="69" y="3"/>
                    <a:pt x="68" y="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56" y="50"/>
                    <a:pt x="56" y="50"/>
                    <a:pt x="56" y="50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"/>
                    <a:pt x="29" y="5"/>
                    <a:pt x="28" y="6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0" y="35"/>
                    <a:pt x="33" y="37"/>
                    <a:pt x="35" y="39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7"/>
                    <a:pt x="44" y="55"/>
                    <a:pt x="45" y="64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7" y="21"/>
                    <a:pt x="96" y="16"/>
                    <a:pt x="90" y="15"/>
                  </a:cubicBezTo>
                  <a:close/>
                  <a:moveTo>
                    <a:pt x="45" y="55"/>
                  </a:move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45" y="56"/>
                    <a:pt x="45" y="56"/>
                    <a:pt x="45" y="56"/>
                  </a:cubicBezTo>
                  <a:lnTo>
                    <a:pt x="45" y="55"/>
                  </a:lnTo>
                  <a:close/>
                  <a:moveTo>
                    <a:pt x="52" y="64"/>
                  </a:moveTo>
                  <a:cubicBezTo>
                    <a:pt x="48" y="65"/>
                    <a:pt x="48" y="65"/>
                    <a:pt x="48" y="65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2" y="63"/>
                    <a:pt x="52" y="63"/>
                    <a:pt x="52" y="63"/>
                  </a:cubicBezTo>
                  <a:lnTo>
                    <a:pt x="52" y="64"/>
                  </a:lnTo>
                  <a:close/>
                  <a:moveTo>
                    <a:pt x="53" y="60"/>
                  </a:moveTo>
                  <a:cubicBezTo>
                    <a:pt x="47" y="62"/>
                    <a:pt x="47" y="62"/>
                    <a:pt x="47" y="6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53" y="59"/>
                    <a:pt x="53" y="59"/>
                    <a:pt x="53" y="59"/>
                  </a:cubicBezTo>
                  <a:lnTo>
                    <a:pt x="53" y="60"/>
                  </a:lnTo>
                  <a:close/>
                  <a:moveTo>
                    <a:pt x="54" y="56"/>
                  </a:moveTo>
                  <a:cubicBezTo>
                    <a:pt x="46" y="59"/>
                    <a:pt x="46" y="59"/>
                    <a:pt x="46" y="59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55" y="55"/>
                    <a:pt x="55" y="55"/>
                    <a:pt x="55" y="55"/>
                  </a:cubicBezTo>
                  <a:lnTo>
                    <a:pt x="54" y="5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Freeform 118"/>
            <p:cNvSpPr/>
            <p:nvPr/>
          </p:nvSpPr>
          <p:spPr bwMode="auto">
            <a:xfrm>
              <a:off x="5978526" y="6084889"/>
              <a:ext cx="44450" cy="25400"/>
            </a:xfrm>
            <a:custGeom>
              <a:avLst/>
              <a:gdLst>
                <a:gd name="T0" fmla="*/ 0 w 28"/>
                <a:gd name="T1" fmla="*/ 16 h 16"/>
                <a:gd name="T2" fmla="*/ 28 w 28"/>
                <a:gd name="T3" fmla="*/ 4 h 16"/>
                <a:gd name="T4" fmla="*/ 28 w 28"/>
                <a:gd name="T5" fmla="*/ 0 h 16"/>
                <a:gd name="T6" fmla="*/ 2 w 28"/>
                <a:gd name="T7" fmla="*/ 12 h 16"/>
                <a:gd name="T8" fmla="*/ 0 w 2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lnTo>
                    <a:pt x="28" y="4"/>
                  </a:lnTo>
                  <a:lnTo>
                    <a:pt x="28" y="0"/>
                  </a:lnTo>
                  <a:lnTo>
                    <a:pt x="2" y="1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Freeform 119"/>
            <p:cNvSpPr/>
            <p:nvPr/>
          </p:nvSpPr>
          <p:spPr bwMode="auto">
            <a:xfrm>
              <a:off x="5981701" y="6073776"/>
              <a:ext cx="41275" cy="25400"/>
            </a:xfrm>
            <a:custGeom>
              <a:avLst/>
              <a:gdLst>
                <a:gd name="T0" fmla="*/ 0 w 26"/>
                <a:gd name="T1" fmla="*/ 16 h 16"/>
                <a:gd name="T2" fmla="*/ 26 w 26"/>
                <a:gd name="T3" fmla="*/ 4 h 16"/>
                <a:gd name="T4" fmla="*/ 24 w 26"/>
                <a:gd name="T5" fmla="*/ 0 h 16"/>
                <a:gd name="T6" fmla="*/ 2 w 26"/>
                <a:gd name="T7" fmla="*/ 9 h 16"/>
                <a:gd name="T8" fmla="*/ 0 w 2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6">
                  <a:moveTo>
                    <a:pt x="0" y="16"/>
                  </a:moveTo>
                  <a:lnTo>
                    <a:pt x="26" y="4"/>
                  </a:lnTo>
                  <a:lnTo>
                    <a:pt x="24" y="0"/>
                  </a:lnTo>
                  <a:lnTo>
                    <a:pt x="2" y="9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Freeform 120"/>
            <p:cNvSpPr/>
            <p:nvPr/>
          </p:nvSpPr>
          <p:spPr bwMode="auto">
            <a:xfrm>
              <a:off x="5984876" y="5964239"/>
              <a:ext cx="38100" cy="79375"/>
            </a:xfrm>
            <a:custGeom>
              <a:avLst/>
              <a:gdLst>
                <a:gd name="T0" fmla="*/ 12 w 24"/>
                <a:gd name="T1" fmla="*/ 0 h 50"/>
                <a:gd name="T2" fmla="*/ 0 w 24"/>
                <a:gd name="T3" fmla="*/ 26 h 50"/>
                <a:gd name="T4" fmla="*/ 5 w 24"/>
                <a:gd name="T5" fmla="*/ 31 h 50"/>
                <a:gd name="T6" fmla="*/ 3 w 24"/>
                <a:gd name="T7" fmla="*/ 31 h 50"/>
                <a:gd name="T8" fmla="*/ 3 w 24"/>
                <a:gd name="T9" fmla="*/ 40 h 50"/>
                <a:gd name="T10" fmla="*/ 7 w 24"/>
                <a:gd name="T11" fmla="*/ 40 h 50"/>
                <a:gd name="T12" fmla="*/ 5 w 24"/>
                <a:gd name="T13" fmla="*/ 50 h 50"/>
                <a:gd name="T14" fmla="*/ 17 w 24"/>
                <a:gd name="T15" fmla="*/ 45 h 50"/>
                <a:gd name="T16" fmla="*/ 17 w 24"/>
                <a:gd name="T17" fmla="*/ 40 h 50"/>
                <a:gd name="T18" fmla="*/ 19 w 24"/>
                <a:gd name="T19" fmla="*/ 40 h 50"/>
                <a:gd name="T20" fmla="*/ 19 w 24"/>
                <a:gd name="T21" fmla="*/ 31 h 50"/>
                <a:gd name="T22" fmla="*/ 17 w 24"/>
                <a:gd name="T23" fmla="*/ 31 h 50"/>
                <a:gd name="T24" fmla="*/ 24 w 24"/>
                <a:gd name="T25" fmla="*/ 26 h 50"/>
                <a:gd name="T26" fmla="*/ 12 w 24"/>
                <a:gd name="T27" fmla="*/ 0 h 50"/>
                <a:gd name="T28" fmla="*/ 12 w 24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50">
                  <a:moveTo>
                    <a:pt x="12" y="0"/>
                  </a:moveTo>
                  <a:lnTo>
                    <a:pt x="0" y="26"/>
                  </a:lnTo>
                  <a:lnTo>
                    <a:pt x="5" y="31"/>
                  </a:lnTo>
                  <a:lnTo>
                    <a:pt x="3" y="31"/>
                  </a:lnTo>
                  <a:lnTo>
                    <a:pt x="3" y="40"/>
                  </a:lnTo>
                  <a:lnTo>
                    <a:pt x="7" y="40"/>
                  </a:lnTo>
                  <a:lnTo>
                    <a:pt x="5" y="50"/>
                  </a:lnTo>
                  <a:lnTo>
                    <a:pt x="17" y="45"/>
                  </a:lnTo>
                  <a:lnTo>
                    <a:pt x="17" y="40"/>
                  </a:lnTo>
                  <a:lnTo>
                    <a:pt x="19" y="40"/>
                  </a:lnTo>
                  <a:lnTo>
                    <a:pt x="19" y="31"/>
                  </a:lnTo>
                  <a:lnTo>
                    <a:pt x="17" y="31"/>
                  </a:lnTo>
                  <a:lnTo>
                    <a:pt x="24" y="2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Freeform 121"/>
            <p:cNvSpPr/>
            <p:nvPr/>
          </p:nvSpPr>
          <p:spPr bwMode="auto">
            <a:xfrm>
              <a:off x="5248276" y="5972176"/>
              <a:ext cx="38100" cy="74613"/>
            </a:xfrm>
            <a:custGeom>
              <a:avLst/>
              <a:gdLst>
                <a:gd name="T0" fmla="*/ 12 w 24"/>
                <a:gd name="T1" fmla="*/ 0 h 47"/>
                <a:gd name="T2" fmla="*/ 12 w 24"/>
                <a:gd name="T3" fmla="*/ 0 h 47"/>
                <a:gd name="T4" fmla="*/ 0 w 24"/>
                <a:gd name="T5" fmla="*/ 26 h 47"/>
                <a:gd name="T6" fmla="*/ 8 w 24"/>
                <a:gd name="T7" fmla="*/ 30 h 47"/>
                <a:gd name="T8" fmla="*/ 5 w 24"/>
                <a:gd name="T9" fmla="*/ 30 h 47"/>
                <a:gd name="T10" fmla="*/ 5 w 24"/>
                <a:gd name="T11" fmla="*/ 38 h 47"/>
                <a:gd name="T12" fmla="*/ 8 w 24"/>
                <a:gd name="T13" fmla="*/ 38 h 47"/>
                <a:gd name="T14" fmla="*/ 8 w 24"/>
                <a:gd name="T15" fmla="*/ 47 h 47"/>
                <a:gd name="T16" fmla="*/ 17 w 24"/>
                <a:gd name="T17" fmla="*/ 42 h 47"/>
                <a:gd name="T18" fmla="*/ 17 w 24"/>
                <a:gd name="T19" fmla="*/ 38 h 47"/>
                <a:gd name="T20" fmla="*/ 19 w 24"/>
                <a:gd name="T21" fmla="*/ 38 h 47"/>
                <a:gd name="T22" fmla="*/ 19 w 24"/>
                <a:gd name="T23" fmla="*/ 30 h 47"/>
                <a:gd name="T24" fmla="*/ 19 w 24"/>
                <a:gd name="T25" fmla="*/ 30 h 47"/>
                <a:gd name="T26" fmla="*/ 24 w 24"/>
                <a:gd name="T27" fmla="*/ 26 h 47"/>
                <a:gd name="T28" fmla="*/ 12 w 24"/>
                <a:gd name="T2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7">
                  <a:moveTo>
                    <a:pt x="12" y="0"/>
                  </a:moveTo>
                  <a:lnTo>
                    <a:pt x="12" y="0"/>
                  </a:lnTo>
                  <a:lnTo>
                    <a:pt x="0" y="26"/>
                  </a:lnTo>
                  <a:lnTo>
                    <a:pt x="8" y="30"/>
                  </a:lnTo>
                  <a:lnTo>
                    <a:pt x="5" y="30"/>
                  </a:lnTo>
                  <a:lnTo>
                    <a:pt x="5" y="38"/>
                  </a:lnTo>
                  <a:lnTo>
                    <a:pt x="8" y="38"/>
                  </a:lnTo>
                  <a:lnTo>
                    <a:pt x="8" y="47"/>
                  </a:lnTo>
                  <a:lnTo>
                    <a:pt x="17" y="42"/>
                  </a:lnTo>
                  <a:lnTo>
                    <a:pt x="17" y="38"/>
                  </a:lnTo>
                  <a:lnTo>
                    <a:pt x="19" y="38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24" y="2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Freeform 122"/>
            <p:cNvSpPr/>
            <p:nvPr/>
          </p:nvSpPr>
          <p:spPr bwMode="auto">
            <a:xfrm>
              <a:off x="5272088" y="5934076"/>
              <a:ext cx="157163" cy="146050"/>
            </a:xfrm>
            <a:custGeom>
              <a:avLst/>
              <a:gdLst>
                <a:gd name="T0" fmla="*/ 21 w 42"/>
                <a:gd name="T1" fmla="*/ 5 h 39"/>
                <a:gd name="T2" fmla="*/ 21 w 42"/>
                <a:gd name="T3" fmla="*/ 6 h 39"/>
                <a:gd name="T4" fmla="*/ 18 w 42"/>
                <a:gd name="T5" fmla="*/ 0 h 39"/>
                <a:gd name="T6" fmla="*/ 0 w 42"/>
                <a:gd name="T7" fmla="*/ 10 h 39"/>
                <a:gd name="T8" fmla="*/ 6 w 42"/>
                <a:gd name="T9" fmla="*/ 22 h 39"/>
                <a:gd name="T10" fmla="*/ 20 w 42"/>
                <a:gd name="T11" fmla="*/ 9 h 39"/>
                <a:gd name="T12" fmla="*/ 9 w 42"/>
                <a:gd name="T13" fmla="*/ 39 h 39"/>
                <a:gd name="T14" fmla="*/ 11 w 42"/>
                <a:gd name="T15" fmla="*/ 36 h 39"/>
                <a:gd name="T16" fmla="*/ 12 w 42"/>
                <a:gd name="T17" fmla="*/ 38 h 39"/>
                <a:gd name="T18" fmla="*/ 23 w 42"/>
                <a:gd name="T19" fmla="*/ 32 h 39"/>
                <a:gd name="T20" fmla="*/ 22 w 42"/>
                <a:gd name="T21" fmla="*/ 30 h 39"/>
                <a:gd name="T22" fmla="*/ 27 w 42"/>
                <a:gd name="T23" fmla="*/ 31 h 39"/>
                <a:gd name="T24" fmla="*/ 42 w 42"/>
                <a:gd name="T25" fmla="*/ 14 h 39"/>
                <a:gd name="T26" fmla="*/ 28 w 42"/>
                <a:gd name="T27" fmla="*/ 10 h 39"/>
                <a:gd name="T28" fmla="*/ 21 w 42"/>
                <a:gd name="T29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39">
                  <a:moveTo>
                    <a:pt x="21" y="5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0" y="4"/>
                    <a:pt x="18" y="3"/>
                    <a:pt x="18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5"/>
                    <a:pt x="18" y="34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28" y="10"/>
                    <a:pt x="28" y="10"/>
                    <a:pt x="28" y="10"/>
                  </a:cubicBezTo>
                  <a:lnTo>
                    <a:pt x="21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Freeform 123"/>
            <p:cNvSpPr/>
            <p:nvPr/>
          </p:nvSpPr>
          <p:spPr bwMode="auto">
            <a:xfrm>
              <a:off x="5245101" y="607695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6 w 26"/>
                <a:gd name="T5" fmla="*/ 0 h 14"/>
                <a:gd name="T6" fmla="*/ 2 w 26"/>
                <a:gd name="T7" fmla="*/ 9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6" y="0"/>
                  </a:lnTo>
                  <a:lnTo>
                    <a:pt x="2" y="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Freeform 124"/>
            <p:cNvSpPr/>
            <p:nvPr/>
          </p:nvSpPr>
          <p:spPr bwMode="auto">
            <a:xfrm>
              <a:off x="5245101" y="6088064"/>
              <a:ext cx="46038" cy="26988"/>
            </a:xfrm>
            <a:custGeom>
              <a:avLst/>
              <a:gdLst>
                <a:gd name="T0" fmla="*/ 0 w 29"/>
                <a:gd name="T1" fmla="*/ 17 h 17"/>
                <a:gd name="T2" fmla="*/ 29 w 29"/>
                <a:gd name="T3" fmla="*/ 5 h 17"/>
                <a:gd name="T4" fmla="*/ 26 w 29"/>
                <a:gd name="T5" fmla="*/ 0 h 17"/>
                <a:gd name="T6" fmla="*/ 0 w 29"/>
                <a:gd name="T7" fmla="*/ 12 h 17"/>
                <a:gd name="T8" fmla="*/ 0 w 2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7">
                  <a:moveTo>
                    <a:pt x="0" y="17"/>
                  </a:moveTo>
                  <a:lnTo>
                    <a:pt x="29" y="5"/>
                  </a:lnTo>
                  <a:lnTo>
                    <a:pt x="26" y="0"/>
                  </a:lnTo>
                  <a:lnTo>
                    <a:pt x="0" y="12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Freeform 125"/>
            <p:cNvSpPr/>
            <p:nvPr/>
          </p:nvSpPr>
          <p:spPr bwMode="auto">
            <a:xfrm>
              <a:off x="5253038" y="6054726"/>
              <a:ext cx="30163" cy="19050"/>
            </a:xfrm>
            <a:custGeom>
              <a:avLst/>
              <a:gdLst>
                <a:gd name="T0" fmla="*/ 0 w 19"/>
                <a:gd name="T1" fmla="*/ 12 h 12"/>
                <a:gd name="T2" fmla="*/ 19 w 19"/>
                <a:gd name="T3" fmla="*/ 5 h 12"/>
                <a:gd name="T4" fmla="*/ 16 w 19"/>
                <a:gd name="T5" fmla="*/ 0 h 12"/>
                <a:gd name="T6" fmla="*/ 2 w 19"/>
                <a:gd name="T7" fmla="*/ 7 h 12"/>
                <a:gd name="T8" fmla="*/ 0 w 19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12"/>
                  </a:moveTo>
                  <a:lnTo>
                    <a:pt x="19" y="5"/>
                  </a:lnTo>
                  <a:lnTo>
                    <a:pt x="16" y="0"/>
                  </a:lnTo>
                  <a:lnTo>
                    <a:pt x="2" y="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Freeform 126"/>
            <p:cNvSpPr/>
            <p:nvPr/>
          </p:nvSpPr>
          <p:spPr bwMode="auto">
            <a:xfrm>
              <a:off x="5256213" y="6043614"/>
              <a:ext cx="22225" cy="14288"/>
            </a:xfrm>
            <a:custGeom>
              <a:avLst/>
              <a:gdLst>
                <a:gd name="T0" fmla="*/ 0 w 14"/>
                <a:gd name="T1" fmla="*/ 4 h 9"/>
                <a:gd name="T2" fmla="*/ 0 w 14"/>
                <a:gd name="T3" fmla="*/ 9 h 9"/>
                <a:gd name="T4" fmla="*/ 14 w 14"/>
                <a:gd name="T5" fmla="*/ 4 h 9"/>
                <a:gd name="T6" fmla="*/ 14 w 14"/>
                <a:gd name="T7" fmla="*/ 0 h 9"/>
                <a:gd name="T8" fmla="*/ 0 w 14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0" y="4"/>
                  </a:moveTo>
                  <a:lnTo>
                    <a:pt x="0" y="9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Freeform 127"/>
            <p:cNvSpPr/>
            <p:nvPr/>
          </p:nvSpPr>
          <p:spPr bwMode="auto">
            <a:xfrm>
              <a:off x="5248276" y="6065839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5 h 14"/>
                <a:gd name="T4" fmla="*/ 22 w 22"/>
                <a:gd name="T5" fmla="*/ 0 h 14"/>
                <a:gd name="T6" fmla="*/ 3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5"/>
                  </a:lnTo>
                  <a:lnTo>
                    <a:pt x="22" y="0"/>
                  </a:lnTo>
                  <a:lnTo>
                    <a:pt x="3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Freeform 128"/>
            <p:cNvSpPr>
              <a:spLocks noEditPoints="1"/>
            </p:cNvSpPr>
            <p:nvPr/>
          </p:nvSpPr>
          <p:spPr bwMode="auto">
            <a:xfrm>
              <a:off x="5046663" y="5934076"/>
              <a:ext cx="244475" cy="269875"/>
            </a:xfrm>
            <a:custGeom>
              <a:avLst/>
              <a:gdLst>
                <a:gd name="T0" fmla="*/ 65 w 65"/>
                <a:gd name="T1" fmla="*/ 46 h 72"/>
                <a:gd name="T2" fmla="*/ 65 w 65"/>
                <a:gd name="T3" fmla="*/ 44 h 72"/>
                <a:gd name="T4" fmla="*/ 53 w 65"/>
                <a:gd name="T5" fmla="*/ 49 h 72"/>
                <a:gd name="T6" fmla="*/ 39 w 65"/>
                <a:gd name="T7" fmla="*/ 9 h 72"/>
                <a:gd name="T8" fmla="*/ 53 w 65"/>
                <a:gd name="T9" fmla="*/ 22 h 72"/>
                <a:gd name="T10" fmla="*/ 58 w 65"/>
                <a:gd name="T11" fmla="*/ 10 h 72"/>
                <a:gd name="T12" fmla="*/ 41 w 65"/>
                <a:gd name="T13" fmla="*/ 0 h 72"/>
                <a:gd name="T14" fmla="*/ 38 w 65"/>
                <a:gd name="T15" fmla="*/ 6 h 72"/>
                <a:gd name="T16" fmla="*/ 37 w 65"/>
                <a:gd name="T17" fmla="*/ 5 h 72"/>
                <a:gd name="T18" fmla="*/ 30 w 65"/>
                <a:gd name="T19" fmla="*/ 11 h 72"/>
                <a:gd name="T20" fmla="*/ 22 w 65"/>
                <a:gd name="T21" fmla="*/ 15 h 72"/>
                <a:gd name="T22" fmla="*/ 21 w 65"/>
                <a:gd name="T23" fmla="*/ 17 h 72"/>
                <a:gd name="T24" fmla="*/ 20 w 65"/>
                <a:gd name="T25" fmla="*/ 14 h 72"/>
                <a:gd name="T26" fmla="*/ 0 w 65"/>
                <a:gd name="T27" fmla="*/ 22 h 72"/>
                <a:gd name="T28" fmla="*/ 2 w 65"/>
                <a:gd name="T29" fmla="*/ 57 h 72"/>
                <a:gd name="T30" fmla="*/ 58 w 65"/>
                <a:gd name="T31" fmla="*/ 72 h 72"/>
                <a:gd name="T32" fmla="*/ 58 w 65"/>
                <a:gd name="T33" fmla="*/ 70 h 72"/>
                <a:gd name="T34" fmla="*/ 55 w 65"/>
                <a:gd name="T35" fmla="*/ 66 h 72"/>
                <a:gd name="T36" fmla="*/ 59 w 65"/>
                <a:gd name="T37" fmla="*/ 68 h 72"/>
                <a:gd name="T38" fmla="*/ 58 w 65"/>
                <a:gd name="T39" fmla="*/ 66 h 72"/>
                <a:gd name="T40" fmla="*/ 60 w 65"/>
                <a:gd name="T41" fmla="*/ 65 h 72"/>
                <a:gd name="T42" fmla="*/ 59 w 65"/>
                <a:gd name="T43" fmla="*/ 68 h 72"/>
                <a:gd name="T44" fmla="*/ 62 w 65"/>
                <a:gd name="T45" fmla="*/ 65 h 72"/>
                <a:gd name="T46" fmla="*/ 63 w 65"/>
                <a:gd name="T47" fmla="*/ 58 h 72"/>
                <a:gd name="T48" fmla="*/ 62 w 65"/>
                <a:gd name="T49" fmla="*/ 59 h 72"/>
                <a:gd name="T50" fmla="*/ 57 w 65"/>
                <a:gd name="T51" fmla="*/ 61 h 72"/>
                <a:gd name="T52" fmla="*/ 56 w 65"/>
                <a:gd name="T53" fmla="*/ 60 h 72"/>
                <a:gd name="T54" fmla="*/ 63 w 65"/>
                <a:gd name="T55" fmla="*/ 57 h 72"/>
                <a:gd name="T56" fmla="*/ 63 w 65"/>
                <a:gd name="T57" fmla="*/ 55 h 72"/>
                <a:gd name="T58" fmla="*/ 56 w 65"/>
                <a:gd name="T59" fmla="*/ 58 h 72"/>
                <a:gd name="T60" fmla="*/ 55 w 65"/>
                <a:gd name="T61" fmla="*/ 57 h 72"/>
                <a:gd name="T62" fmla="*/ 63 w 65"/>
                <a:gd name="T63" fmla="*/ 54 h 72"/>
                <a:gd name="T64" fmla="*/ 64 w 65"/>
                <a:gd name="T65" fmla="*/ 51 h 72"/>
                <a:gd name="T66" fmla="*/ 55 w 65"/>
                <a:gd name="T67" fmla="*/ 55 h 72"/>
                <a:gd name="T68" fmla="*/ 54 w 65"/>
                <a:gd name="T69" fmla="*/ 54 h 72"/>
                <a:gd name="T70" fmla="*/ 64 w 65"/>
                <a:gd name="T71" fmla="*/ 50 h 72"/>
                <a:gd name="T72" fmla="*/ 65 w 65"/>
                <a:gd name="T73" fmla="*/ 48 h 72"/>
                <a:gd name="T74" fmla="*/ 54 w 65"/>
                <a:gd name="T75" fmla="*/ 52 h 72"/>
                <a:gd name="T76" fmla="*/ 53 w 65"/>
                <a:gd name="T77" fmla="*/ 51 h 72"/>
                <a:gd name="T78" fmla="*/ 65 w 65"/>
                <a:gd name="T79" fmla="*/ 46 h 72"/>
                <a:gd name="T80" fmla="*/ 65 w 65"/>
                <a:gd name="T81" fmla="*/ 46 h 72"/>
                <a:gd name="T82" fmla="*/ 61 w 65"/>
                <a:gd name="T83" fmla="*/ 61 h 72"/>
                <a:gd name="T84" fmla="*/ 61 w 65"/>
                <a:gd name="T85" fmla="*/ 62 h 72"/>
                <a:gd name="T86" fmla="*/ 58 w 65"/>
                <a:gd name="T87" fmla="*/ 64 h 72"/>
                <a:gd name="T88" fmla="*/ 57 w 65"/>
                <a:gd name="T89" fmla="*/ 63 h 72"/>
                <a:gd name="T90" fmla="*/ 61 w 65"/>
                <a:gd name="T91" fmla="*/ 6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5" h="72">
                  <a:moveTo>
                    <a:pt x="65" y="46"/>
                  </a:moveTo>
                  <a:cubicBezTo>
                    <a:pt x="65" y="44"/>
                    <a:pt x="65" y="44"/>
                    <a:pt x="65" y="44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3"/>
                    <a:pt x="39" y="4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4" y="16"/>
                    <a:pt x="2" y="19"/>
                    <a:pt x="0" y="22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2"/>
                    <a:pt x="62" y="60"/>
                    <a:pt x="63" y="58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6"/>
                    <a:pt x="63" y="56"/>
                    <a:pt x="63" y="55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4" y="53"/>
                    <a:pt x="64" y="52"/>
                    <a:pt x="64" y="51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49"/>
                    <a:pt x="65" y="48"/>
                    <a:pt x="65" y="48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65" y="46"/>
                    <a:pt x="65" y="46"/>
                    <a:pt x="65" y="46"/>
                  </a:cubicBezTo>
                  <a:close/>
                  <a:moveTo>
                    <a:pt x="61" y="61"/>
                  </a:moveTo>
                  <a:cubicBezTo>
                    <a:pt x="61" y="62"/>
                    <a:pt x="61" y="62"/>
                    <a:pt x="61" y="62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3"/>
                    <a:pt x="57" y="63"/>
                    <a:pt x="57" y="63"/>
                  </a:cubicBezTo>
                  <a:lnTo>
                    <a:pt x="61" y="61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Freeform 129"/>
            <p:cNvSpPr/>
            <p:nvPr/>
          </p:nvSpPr>
          <p:spPr bwMode="auto">
            <a:xfrm>
              <a:off x="5272088" y="6189664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2 h 4"/>
                <a:gd name="T4" fmla="*/ 0 w 1"/>
                <a:gd name="T5" fmla="*/ 4 h 4"/>
                <a:gd name="T6" fmla="*/ 1 w 1"/>
                <a:gd name="T7" fmla="*/ 4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Freeform 130"/>
            <p:cNvSpPr/>
            <p:nvPr/>
          </p:nvSpPr>
          <p:spPr bwMode="auto">
            <a:xfrm>
              <a:off x="5481638" y="5724526"/>
              <a:ext cx="296863" cy="225425"/>
            </a:xfrm>
            <a:custGeom>
              <a:avLst/>
              <a:gdLst>
                <a:gd name="T0" fmla="*/ 76 w 79"/>
                <a:gd name="T1" fmla="*/ 13 h 60"/>
                <a:gd name="T2" fmla="*/ 40 w 79"/>
                <a:gd name="T3" fmla="*/ 58 h 60"/>
                <a:gd name="T4" fmla="*/ 3 w 79"/>
                <a:gd name="T5" fmla="*/ 8 h 60"/>
                <a:gd name="T6" fmla="*/ 3 w 79"/>
                <a:gd name="T7" fmla="*/ 4 h 60"/>
                <a:gd name="T8" fmla="*/ 2 w 79"/>
                <a:gd name="T9" fmla="*/ 3 h 60"/>
                <a:gd name="T10" fmla="*/ 0 w 79"/>
                <a:gd name="T11" fmla="*/ 0 h 60"/>
                <a:gd name="T12" fmla="*/ 0 w 79"/>
                <a:gd name="T13" fmla="*/ 9 h 60"/>
                <a:gd name="T14" fmla="*/ 40 w 79"/>
                <a:gd name="T15" fmla="*/ 60 h 60"/>
                <a:gd name="T16" fmla="*/ 79 w 79"/>
                <a:gd name="T17" fmla="*/ 10 h 60"/>
                <a:gd name="T18" fmla="*/ 76 w 79"/>
                <a:gd name="T19" fmla="*/ 1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60">
                  <a:moveTo>
                    <a:pt x="76" y="13"/>
                  </a:moveTo>
                  <a:cubicBezTo>
                    <a:pt x="72" y="39"/>
                    <a:pt x="52" y="58"/>
                    <a:pt x="40" y="58"/>
                  </a:cubicBezTo>
                  <a:cubicBezTo>
                    <a:pt x="26" y="58"/>
                    <a:pt x="7" y="36"/>
                    <a:pt x="3" y="8"/>
                  </a:cubicBezTo>
                  <a:cubicBezTo>
                    <a:pt x="3" y="7"/>
                    <a:pt x="3" y="6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2"/>
                    <a:pt x="0" y="6"/>
                    <a:pt x="0" y="9"/>
                  </a:cubicBezTo>
                  <a:cubicBezTo>
                    <a:pt x="4" y="38"/>
                    <a:pt x="25" y="60"/>
                    <a:pt x="40" y="60"/>
                  </a:cubicBezTo>
                  <a:cubicBezTo>
                    <a:pt x="54" y="60"/>
                    <a:pt x="76" y="39"/>
                    <a:pt x="79" y="10"/>
                  </a:cubicBezTo>
                  <a:cubicBezTo>
                    <a:pt x="79" y="11"/>
                    <a:pt x="77" y="12"/>
                    <a:pt x="76" y="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Freeform 131"/>
            <p:cNvSpPr>
              <a:spLocks noEditPoints="1"/>
            </p:cNvSpPr>
            <p:nvPr/>
          </p:nvSpPr>
          <p:spPr bwMode="auto">
            <a:xfrm>
              <a:off x="5470526" y="5535614"/>
              <a:ext cx="334963" cy="241300"/>
            </a:xfrm>
            <a:custGeom>
              <a:avLst/>
              <a:gdLst>
                <a:gd name="T0" fmla="*/ 40 w 89"/>
                <a:gd name="T1" fmla="*/ 3 h 64"/>
                <a:gd name="T2" fmla="*/ 56 w 89"/>
                <a:gd name="T3" fmla="*/ 6 h 64"/>
                <a:gd name="T4" fmla="*/ 81 w 89"/>
                <a:gd name="T5" fmla="*/ 31 h 64"/>
                <a:gd name="T6" fmla="*/ 82 w 89"/>
                <a:gd name="T7" fmla="*/ 53 h 64"/>
                <a:gd name="T8" fmla="*/ 82 w 89"/>
                <a:gd name="T9" fmla="*/ 53 h 64"/>
                <a:gd name="T10" fmla="*/ 81 w 89"/>
                <a:gd name="T11" fmla="*/ 53 h 64"/>
                <a:gd name="T12" fmla="*/ 78 w 89"/>
                <a:gd name="T13" fmla="*/ 53 h 64"/>
                <a:gd name="T14" fmla="*/ 14 w 89"/>
                <a:gd name="T15" fmla="*/ 40 h 64"/>
                <a:gd name="T16" fmla="*/ 11 w 89"/>
                <a:gd name="T17" fmla="*/ 38 h 64"/>
                <a:gd name="T18" fmla="*/ 9 w 89"/>
                <a:gd name="T19" fmla="*/ 41 h 64"/>
                <a:gd name="T20" fmla="*/ 6 w 89"/>
                <a:gd name="T21" fmla="*/ 49 h 64"/>
                <a:gd name="T22" fmla="*/ 5 w 89"/>
                <a:gd name="T23" fmla="*/ 50 h 64"/>
                <a:gd name="T24" fmla="*/ 4 w 89"/>
                <a:gd name="T25" fmla="*/ 39 h 64"/>
                <a:gd name="T26" fmla="*/ 5 w 89"/>
                <a:gd name="T27" fmla="*/ 29 h 64"/>
                <a:gd name="T28" fmla="*/ 6 w 89"/>
                <a:gd name="T29" fmla="*/ 28 h 64"/>
                <a:gd name="T30" fmla="*/ 6 w 89"/>
                <a:gd name="T31" fmla="*/ 27 h 64"/>
                <a:gd name="T32" fmla="*/ 10 w 89"/>
                <a:gd name="T33" fmla="*/ 16 h 64"/>
                <a:gd name="T34" fmla="*/ 40 w 89"/>
                <a:gd name="T35" fmla="*/ 3 h 64"/>
                <a:gd name="T36" fmla="*/ 40 w 89"/>
                <a:gd name="T37" fmla="*/ 0 h 64"/>
                <a:gd name="T38" fmla="*/ 7 w 89"/>
                <a:gd name="T39" fmla="*/ 14 h 64"/>
                <a:gd name="T40" fmla="*/ 2 w 89"/>
                <a:gd name="T41" fmla="*/ 27 h 64"/>
                <a:gd name="T42" fmla="*/ 0 w 89"/>
                <a:gd name="T43" fmla="*/ 39 h 64"/>
                <a:gd name="T44" fmla="*/ 4 w 89"/>
                <a:gd name="T45" fmla="*/ 63 h 64"/>
                <a:gd name="T46" fmla="*/ 6 w 89"/>
                <a:gd name="T47" fmla="*/ 64 h 64"/>
                <a:gd name="T48" fmla="*/ 9 w 89"/>
                <a:gd name="T49" fmla="*/ 50 h 64"/>
                <a:gd name="T50" fmla="*/ 13 w 89"/>
                <a:gd name="T51" fmla="*/ 43 h 64"/>
                <a:gd name="T52" fmla="*/ 78 w 89"/>
                <a:gd name="T53" fmla="*/ 57 h 64"/>
                <a:gd name="T54" fmla="*/ 81 w 89"/>
                <a:gd name="T55" fmla="*/ 57 h 64"/>
                <a:gd name="T56" fmla="*/ 82 w 89"/>
                <a:gd name="T57" fmla="*/ 57 h 64"/>
                <a:gd name="T58" fmla="*/ 83 w 89"/>
                <a:gd name="T59" fmla="*/ 57 h 64"/>
                <a:gd name="T60" fmla="*/ 85 w 89"/>
                <a:gd name="T61" fmla="*/ 57 h 64"/>
                <a:gd name="T62" fmla="*/ 85 w 89"/>
                <a:gd name="T63" fmla="*/ 30 h 64"/>
                <a:gd name="T64" fmla="*/ 57 w 89"/>
                <a:gd name="T65" fmla="*/ 2 h 64"/>
                <a:gd name="T66" fmla="*/ 40 w 89"/>
                <a:gd name="T6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64">
                  <a:moveTo>
                    <a:pt x="40" y="3"/>
                  </a:moveTo>
                  <a:cubicBezTo>
                    <a:pt x="47" y="3"/>
                    <a:pt x="52" y="5"/>
                    <a:pt x="56" y="6"/>
                  </a:cubicBezTo>
                  <a:cubicBezTo>
                    <a:pt x="69" y="9"/>
                    <a:pt x="79" y="21"/>
                    <a:pt x="81" y="31"/>
                  </a:cubicBezTo>
                  <a:cubicBezTo>
                    <a:pt x="84" y="40"/>
                    <a:pt x="83" y="49"/>
                    <a:pt x="82" y="53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0" y="53"/>
                    <a:pt x="79" y="53"/>
                    <a:pt x="78" y="53"/>
                  </a:cubicBezTo>
                  <a:cubicBezTo>
                    <a:pt x="65" y="53"/>
                    <a:pt x="34" y="51"/>
                    <a:pt x="14" y="40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8" y="44"/>
                    <a:pt x="7" y="46"/>
                    <a:pt x="6" y="49"/>
                  </a:cubicBezTo>
                  <a:cubicBezTo>
                    <a:pt x="6" y="49"/>
                    <a:pt x="6" y="50"/>
                    <a:pt x="5" y="50"/>
                  </a:cubicBezTo>
                  <a:cubicBezTo>
                    <a:pt x="5" y="47"/>
                    <a:pt x="5" y="44"/>
                    <a:pt x="4" y="39"/>
                  </a:cubicBezTo>
                  <a:cubicBezTo>
                    <a:pt x="4" y="35"/>
                    <a:pt x="4" y="32"/>
                    <a:pt x="5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2"/>
                    <a:pt x="8" y="18"/>
                    <a:pt x="10" y="16"/>
                  </a:cubicBezTo>
                  <a:cubicBezTo>
                    <a:pt x="18" y="8"/>
                    <a:pt x="29" y="3"/>
                    <a:pt x="40" y="3"/>
                  </a:cubicBezTo>
                  <a:close/>
                  <a:moveTo>
                    <a:pt x="40" y="0"/>
                  </a:moveTo>
                  <a:cubicBezTo>
                    <a:pt x="30" y="0"/>
                    <a:pt x="18" y="3"/>
                    <a:pt x="7" y="14"/>
                  </a:cubicBezTo>
                  <a:cubicBezTo>
                    <a:pt x="5" y="16"/>
                    <a:pt x="2" y="22"/>
                    <a:pt x="2" y="27"/>
                  </a:cubicBezTo>
                  <a:cubicBezTo>
                    <a:pt x="1" y="30"/>
                    <a:pt x="0" y="34"/>
                    <a:pt x="0" y="39"/>
                  </a:cubicBezTo>
                  <a:cubicBezTo>
                    <a:pt x="2" y="58"/>
                    <a:pt x="4" y="63"/>
                    <a:pt x="4" y="63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59"/>
                    <a:pt x="9" y="50"/>
                  </a:cubicBezTo>
                  <a:cubicBezTo>
                    <a:pt x="10" y="48"/>
                    <a:pt x="11" y="45"/>
                    <a:pt x="13" y="43"/>
                  </a:cubicBezTo>
                  <a:cubicBezTo>
                    <a:pt x="33" y="55"/>
                    <a:pt x="64" y="57"/>
                    <a:pt x="78" y="57"/>
                  </a:cubicBezTo>
                  <a:cubicBezTo>
                    <a:pt x="79" y="57"/>
                    <a:pt x="80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4" y="57"/>
                    <a:pt x="85" y="57"/>
                    <a:pt x="85" y="57"/>
                  </a:cubicBezTo>
                  <a:cubicBezTo>
                    <a:pt x="85" y="57"/>
                    <a:pt x="89" y="43"/>
                    <a:pt x="85" y="30"/>
                  </a:cubicBezTo>
                  <a:cubicBezTo>
                    <a:pt x="82" y="18"/>
                    <a:pt x="71" y="5"/>
                    <a:pt x="57" y="2"/>
                  </a:cubicBezTo>
                  <a:cubicBezTo>
                    <a:pt x="53" y="1"/>
                    <a:pt x="47" y="0"/>
                    <a:pt x="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Freeform 132"/>
            <p:cNvSpPr>
              <a:spLocks noEditPoints="1"/>
            </p:cNvSpPr>
            <p:nvPr/>
          </p:nvSpPr>
          <p:spPr bwMode="auto">
            <a:xfrm>
              <a:off x="5456238" y="5738814"/>
              <a:ext cx="52388" cy="82550"/>
            </a:xfrm>
            <a:custGeom>
              <a:avLst/>
              <a:gdLst>
                <a:gd name="T0" fmla="*/ 4 w 14"/>
                <a:gd name="T1" fmla="*/ 5 h 22"/>
                <a:gd name="T2" fmla="*/ 7 w 14"/>
                <a:gd name="T3" fmla="*/ 11 h 22"/>
                <a:gd name="T4" fmla="*/ 9 w 14"/>
                <a:gd name="T5" fmla="*/ 17 h 22"/>
                <a:gd name="T6" fmla="*/ 5 w 14"/>
                <a:gd name="T7" fmla="*/ 11 h 22"/>
                <a:gd name="T8" fmla="*/ 4 w 14"/>
                <a:gd name="T9" fmla="*/ 5 h 22"/>
                <a:gd name="T10" fmla="*/ 3 w 14"/>
                <a:gd name="T11" fmla="*/ 0 h 22"/>
                <a:gd name="T12" fmla="*/ 3 w 14"/>
                <a:gd name="T13" fmla="*/ 0 h 22"/>
                <a:gd name="T14" fmla="*/ 2 w 14"/>
                <a:gd name="T15" fmla="*/ 13 h 22"/>
                <a:gd name="T16" fmla="*/ 11 w 14"/>
                <a:gd name="T17" fmla="*/ 22 h 22"/>
                <a:gd name="T18" fmla="*/ 12 w 14"/>
                <a:gd name="T19" fmla="*/ 22 h 22"/>
                <a:gd name="T20" fmla="*/ 11 w 14"/>
                <a:gd name="T21" fmla="*/ 9 h 22"/>
                <a:gd name="T22" fmla="*/ 3 w 14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22">
                  <a:moveTo>
                    <a:pt x="4" y="5"/>
                  </a:moveTo>
                  <a:cubicBezTo>
                    <a:pt x="5" y="6"/>
                    <a:pt x="6" y="8"/>
                    <a:pt x="7" y="11"/>
                  </a:cubicBezTo>
                  <a:cubicBezTo>
                    <a:pt x="8" y="14"/>
                    <a:pt x="9" y="16"/>
                    <a:pt x="9" y="17"/>
                  </a:cubicBezTo>
                  <a:cubicBezTo>
                    <a:pt x="8" y="16"/>
                    <a:pt x="6" y="14"/>
                    <a:pt x="5" y="11"/>
                  </a:cubicBezTo>
                  <a:cubicBezTo>
                    <a:pt x="5" y="9"/>
                    <a:pt x="4" y="7"/>
                    <a:pt x="4" y="5"/>
                  </a:cubicBezTo>
                  <a:close/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7"/>
                    <a:pt x="2" y="13"/>
                  </a:cubicBezTo>
                  <a:cubicBezTo>
                    <a:pt x="4" y="18"/>
                    <a:pt x="9" y="22"/>
                    <a:pt x="11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1"/>
                    <a:pt x="13" y="15"/>
                    <a:pt x="11" y="9"/>
                  </a:cubicBezTo>
                  <a:cubicBezTo>
                    <a:pt x="9" y="4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Freeform 133"/>
            <p:cNvSpPr>
              <a:spLocks noEditPoints="1"/>
            </p:cNvSpPr>
            <p:nvPr/>
          </p:nvSpPr>
          <p:spPr bwMode="auto">
            <a:xfrm>
              <a:off x="5753101" y="5738814"/>
              <a:ext cx="55563" cy="82550"/>
            </a:xfrm>
            <a:custGeom>
              <a:avLst/>
              <a:gdLst>
                <a:gd name="T0" fmla="*/ 10 w 15"/>
                <a:gd name="T1" fmla="*/ 5 h 22"/>
                <a:gd name="T2" fmla="*/ 9 w 15"/>
                <a:gd name="T3" fmla="*/ 11 h 22"/>
                <a:gd name="T4" fmla="*/ 6 w 15"/>
                <a:gd name="T5" fmla="*/ 17 h 22"/>
                <a:gd name="T6" fmla="*/ 7 w 15"/>
                <a:gd name="T7" fmla="*/ 11 h 22"/>
                <a:gd name="T8" fmla="*/ 10 w 15"/>
                <a:gd name="T9" fmla="*/ 5 h 22"/>
                <a:gd name="T10" fmla="*/ 11 w 15"/>
                <a:gd name="T11" fmla="*/ 0 h 22"/>
                <a:gd name="T12" fmla="*/ 4 w 15"/>
                <a:gd name="T13" fmla="*/ 9 h 22"/>
                <a:gd name="T14" fmla="*/ 3 w 15"/>
                <a:gd name="T15" fmla="*/ 22 h 22"/>
                <a:gd name="T16" fmla="*/ 3 w 15"/>
                <a:gd name="T17" fmla="*/ 22 h 22"/>
                <a:gd name="T18" fmla="*/ 13 w 15"/>
                <a:gd name="T19" fmla="*/ 13 h 22"/>
                <a:gd name="T20" fmla="*/ 12 w 15"/>
                <a:gd name="T21" fmla="*/ 0 h 22"/>
                <a:gd name="T22" fmla="*/ 11 w 15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0" y="5"/>
                  </a:moveTo>
                  <a:cubicBezTo>
                    <a:pt x="10" y="7"/>
                    <a:pt x="10" y="9"/>
                    <a:pt x="9" y="11"/>
                  </a:cubicBezTo>
                  <a:cubicBezTo>
                    <a:pt x="8" y="14"/>
                    <a:pt x="7" y="16"/>
                    <a:pt x="6" y="17"/>
                  </a:cubicBezTo>
                  <a:cubicBezTo>
                    <a:pt x="6" y="16"/>
                    <a:pt x="6" y="14"/>
                    <a:pt x="7" y="11"/>
                  </a:cubicBezTo>
                  <a:cubicBezTo>
                    <a:pt x="8" y="8"/>
                    <a:pt x="10" y="6"/>
                    <a:pt x="10" y="5"/>
                  </a:cubicBezTo>
                  <a:close/>
                  <a:moveTo>
                    <a:pt x="11" y="0"/>
                  </a:moveTo>
                  <a:cubicBezTo>
                    <a:pt x="9" y="0"/>
                    <a:pt x="6" y="4"/>
                    <a:pt x="4" y="9"/>
                  </a:cubicBezTo>
                  <a:cubicBezTo>
                    <a:pt x="2" y="15"/>
                    <a:pt x="0" y="21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6" y="22"/>
                    <a:pt x="11" y="18"/>
                    <a:pt x="13" y="13"/>
                  </a:cubicBezTo>
                  <a:cubicBezTo>
                    <a:pt x="15" y="7"/>
                    <a:pt x="15" y="1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Freeform 134"/>
            <p:cNvSpPr>
              <a:spLocks noEditPoints="1"/>
            </p:cNvSpPr>
            <p:nvPr/>
          </p:nvSpPr>
          <p:spPr bwMode="auto">
            <a:xfrm>
              <a:off x="5500688" y="5919789"/>
              <a:ext cx="131763" cy="127000"/>
            </a:xfrm>
            <a:custGeom>
              <a:avLst/>
              <a:gdLst>
                <a:gd name="T0" fmla="*/ 11 w 35"/>
                <a:gd name="T1" fmla="*/ 6 h 34"/>
                <a:gd name="T2" fmla="*/ 30 w 35"/>
                <a:gd name="T3" fmla="*/ 17 h 34"/>
                <a:gd name="T4" fmla="*/ 25 w 35"/>
                <a:gd name="T5" fmla="*/ 28 h 34"/>
                <a:gd name="T6" fmla="*/ 8 w 35"/>
                <a:gd name="T7" fmla="*/ 12 h 34"/>
                <a:gd name="T8" fmla="*/ 8 w 35"/>
                <a:gd name="T9" fmla="*/ 12 h 34"/>
                <a:gd name="T10" fmla="*/ 7 w 35"/>
                <a:gd name="T11" fmla="*/ 12 h 34"/>
                <a:gd name="T12" fmla="*/ 11 w 35"/>
                <a:gd name="T13" fmla="*/ 6 h 34"/>
                <a:gd name="T14" fmla="*/ 9 w 35"/>
                <a:gd name="T15" fmla="*/ 0 h 34"/>
                <a:gd name="T16" fmla="*/ 2 w 35"/>
                <a:gd name="T17" fmla="*/ 11 h 34"/>
                <a:gd name="T18" fmla="*/ 6 w 35"/>
                <a:gd name="T19" fmla="*/ 15 h 34"/>
                <a:gd name="T20" fmla="*/ 26 w 35"/>
                <a:gd name="T21" fmla="*/ 34 h 34"/>
                <a:gd name="T22" fmla="*/ 35 w 35"/>
                <a:gd name="T23" fmla="*/ 16 h 34"/>
                <a:gd name="T24" fmla="*/ 9 w 35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34">
                  <a:moveTo>
                    <a:pt x="11" y="6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0"/>
                    <a:pt x="10" y="9"/>
                    <a:pt x="11" y="6"/>
                  </a:cubicBezTo>
                  <a:close/>
                  <a:moveTo>
                    <a:pt x="9" y="0"/>
                  </a:moveTo>
                  <a:cubicBezTo>
                    <a:pt x="8" y="7"/>
                    <a:pt x="4" y="9"/>
                    <a:pt x="2" y="11"/>
                  </a:cubicBezTo>
                  <a:cubicBezTo>
                    <a:pt x="0" y="14"/>
                    <a:pt x="6" y="15"/>
                    <a:pt x="6" y="1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Freeform 135"/>
            <p:cNvSpPr>
              <a:spLocks noEditPoints="1"/>
            </p:cNvSpPr>
            <p:nvPr/>
          </p:nvSpPr>
          <p:spPr bwMode="auto">
            <a:xfrm>
              <a:off x="5632451" y="5922964"/>
              <a:ext cx="127000" cy="123825"/>
            </a:xfrm>
            <a:custGeom>
              <a:avLst/>
              <a:gdLst>
                <a:gd name="T0" fmla="*/ 24 w 34"/>
                <a:gd name="T1" fmla="*/ 5 h 33"/>
                <a:gd name="T2" fmla="*/ 28 w 34"/>
                <a:gd name="T3" fmla="*/ 11 h 33"/>
                <a:gd name="T4" fmla="*/ 27 w 34"/>
                <a:gd name="T5" fmla="*/ 11 h 33"/>
                <a:gd name="T6" fmla="*/ 27 w 34"/>
                <a:gd name="T7" fmla="*/ 11 h 33"/>
                <a:gd name="T8" fmla="*/ 10 w 34"/>
                <a:gd name="T9" fmla="*/ 27 h 33"/>
                <a:gd name="T10" fmla="*/ 5 w 34"/>
                <a:gd name="T11" fmla="*/ 16 h 33"/>
                <a:gd name="T12" fmla="*/ 24 w 34"/>
                <a:gd name="T13" fmla="*/ 5 h 33"/>
                <a:gd name="T14" fmla="*/ 26 w 34"/>
                <a:gd name="T15" fmla="*/ 0 h 33"/>
                <a:gd name="T16" fmla="*/ 0 w 34"/>
                <a:gd name="T17" fmla="*/ 15 h 33"/>
                <a:gd name="T18" fmla="*/ 9 w 34"/>
                <a:gd name="T19" fmla="*/ 33 h 33"/>
                <a:gd name="T20" fmla="*/ 29 w 34"/>
                <a:gd name="T21" fmla="*/ 14 h 33"/>
                <a:gd name="T22" fmla="*/ 33 w 34"/>
                <a:gd name="T23" fmla="*/ 10 h 33"/>
                <a:gd name="T24" fmla="*/ 26 w 34"/>
                <a:gd name="T2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33">
                  <a:moveTo>
                    <a:pt x="24" y="5"/>
                  </a:moveTo>
                  <a:cubicBezTo>
                    <a:pt x="25" y="8"/>
                    <a:pt x="26" y="9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26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34" y="13"/>
                    <a:pt x="33" y="10"/>
                  </a:cubicBezTo>
                  <a:cubicBezTo>
                    <a:pt x="31" y="8"/>
                    <a:pt x="26" y="6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Freeform 136"/>
            <p:cNvSpPr>
              <a:spLocks noEditPoints="1"/>
            </p:cNvSpPr>
            <p:nvPr/>
          </p:nvSpPr>
          <p:spPr bwMode="auto">
            <a:xfrm>
              <a:off x="5319713" y="5978526"/>
              <a:ext cx="312738" cy="323850"/>
            </a:xfrm>
            <a:custGeom>
              <a:avLst/>
              <a:gdLst>
                <a:gd name="T0" fmla="*/ 48 w 83"/>
                <a:gd name="T1" fmla="*/ 4 h 86"/>
                <a:gd name="T2" fmla="*/ 79 w 83"/>
                <a:gd name="T3" fmla="*/ 80 h 86"/>
                <a:gd name="T4" fmla="*/ 79 w 83"/>
                <a:gd name="T5" fmla="*/ 82 h 86"/>
                <a:gd name="T6" fmla="*/ 8 w 83"/>
                <a:gd name="T7" fmla="*/ 67 h 86"/>
                <a:gd name="T8" fmla="*/ 8 w 83"/>
                <a:gd name="T9" fmla="*/ 16 h 86"/>
                <a:gd name="T10" fmla="*/ 34 w 83"/>
                <a:gd name="T11" fmla="*/ 7 h 86"/>
                <a:gd name="T12" fmla="*/ 35 w 83"/>
                <a:gd name="T13" fmla="*/ 7 h 86"/>
                <a:gd name="T14" fmla="*/ 35 w 83"/>
                <a:gd name="T15" fmla="*/ 7 h 86"/>
                <a:gd name="T16" fmla="*/ 44 w 83"/>
                <a:gd name="T17" fmla="*/ 5 h 86"/>
                <a:gd name="T18" fmla="*/ 48 w 83"/>
                <a:gd name="T19" fmla="*/ 4 h 86"/>
                <a:gd name="T20" fmla="*/ 50 w 83"/>
                <a:gd name="T21" fmla="*/ 0 h 86"/>
                <a:gd name="T22" fmla="*/ 43 w 83"/>
                <a:gd name="T23" fmla="*/ 1 h 86"/>
                <a:gd name="T24" fmla="*/ 34 w 83"/>
                <a:gd name="T25" fmla="*/ 4 h 86"/>
                <a:gd name="T26" fmla="*/ 5 w 83"/>
                <a:gd name="T27" fmla="*/ 14 h 86"/>
                <a:gd name="T28" fmla="*/ 5 w 83"/>
                <a:gd name="T29" fmla="*/ 70 h 86"/>
                <a:gd name="T30" fmla="*/ 83 w 83"/>
                <a:gd name="T31" fmla="*/ 86 h 86"/>
                <a:gd name="T32" fmla="*/ 83 w 83"/>
                <a:gd name="T33" fmla="*/ 79 h 86"/>
                <a:gd name="T34" fmla="*/ 50 w 83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86">
                  <a:moveTo>
                    <a:pt x="48" y="4"/>
                  </a:moveTo>
                  <a:cubicBezTo>
                    <a:pt x="79" y="80"/>
                    <a:pt x="79" y="80"/>
                    <a:pt x="79" y="80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6" y="45"/>
                    <a:pt x="6" y="20"/>
                    <a:pt x="8" y="16"/>
                  </a:cubicBezTo>
                  <a:cubicBezTo>
                    <a:pt x="10" y="13"/>
                    <a:pt x="23" y="9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0" y="0"/>
                  </a:moveTo>
                  <a:cubicBezTo>
                    <a:pt x="43" y="1"/>
                    <a:pt x="43" y="1"/>
                    <a:pt x="43" y="1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9" y="8"/>
                    <a:pt x="5" y="14"/>
                  </a:cubicBezTo>
                  <a:cubicBezTo>
                    <a:pt x="0" y="21"/>
                    <a:pt x="5" y="70"/>
                    <a:pt x="5" y="70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Freeform 137"/>
            <p:cNvSpPr>
              <a:spLocks noEditPoints="1"/>
            </p:cNvSpPr>
            <p:nvPr/>
          </p:nvSpPr>
          <p:spPr bwMode="auto">
            <a:xfrm>
              <a:off x="5632451" y="5964239"/>
              <a:ext cx="311150" cy="338138"/>
            </a:xfrm>
            <a:custGeom>
              <a:avLst/>
              <a:gdLst>
                <a:gd name="T0" fmla="*/ 36 w 83"/>
                <a:gd name="T1" fmla="*/ 6 h 90"/>
                <a:gd name="T2" fmla="*/ 41 w 83"/>
                <a:gd name="T3" fmla="*/ 9 h 90"/>
                <a:gd name="T4" fmla="*/ 42 w 83"/>
                <a:gd name="T5" fmla="*/ 9 h 90"/>
                <a:gd name="T6" fmla="*/ 42 w 83"/>
                <a:gd name="T7" fmla="*/ 9 h 90"/>
                <a:gd name="T8" fmla="*/ 49 w 83"/>
                <a:gd name="T9" fmla="*/ 14 h 90"/>
                <a:gd name="T10" fmla="*/ 50 w 83"/>
                <a:gd name="T11" fmla="*/ 14 h 90"/>
                <a:gd name="T12" fmla="*/ 51 w 83"/>
                <a:gd name="T13" fmla="*/ 14 h 90"/>
                <a:gd name="T14" fmla="*/ 75 w 83"/>
                <a:gd name="T15" fmla="*/ 20 h 90"/>
                <a:gd name="T16" fmla="*/ 75 w 83"/>
                <a:gd name="T17" fmla="*/ 71 h 90"/>
                <a:gd name="T18" fmla="*/ 4 w 83"/>
                <a:gd name="T19" fmla="*/ 86 h 90"/>
                <a:gd name="T20" fmla="*/ 4 w 83"/>
                <a:gd name="T21" fmla="*/ 84 h 90"/>
                <a:gd name="T22" fmla="*/ 36 w 83"/>
                <a:gd name="T23" fmla="*/ 6 h 90"/>
                <a:gd name="T24" fmla="*/ 35 w 83"/>
                <a:gd name="T25" fmla="*/ 0 h 90"/>
                <a:gd name="T26" fmla="*/ 0 w 83"/>
                <a:gd name="T27" fmla="*/ 83 h 90"/>
                <a:gd name="T28" fmla="*/ 0 w 83"/>
                <a:gd name="T29" fmla="*/ 90 h 90"/>
                <a:gd name="T30" fmla="*/ 78 w 83"/>
                <a:gd name="T31" fmla="*/ 74 h 90"/>
                <a:gd name="T32" fmla="*/ 78 w 83"/>
                <a:gd name="T33" fmla="*/ 18 h 90"/>
                <a:gd name="T34" fmla="*/ 51 w 83"/>
                <a:gd name="T35" fmla="*/ 10 h 90"/>
                <a:gd name="T36" fmla="*/ 43 w 83"/>
                <a:gd name="T37" fmla="*/ 6 h 90"/>
                <a:gd name="T38" fmla="*/ 37 w 83"/>
                <a:gd name="T39" fmla="*/ 2 h 90"/>
                <a:gd name="T40" fmla="*/ 35 w 83"/>
                <a:gd name="T4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90">
                  <a:moveTo>
                    <a:pt x="36" y="6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61" y="15"/>
                    <a:pt x="73" y="17"/>
                    <a:pt x="75" y="20"/>
                  </a:cubicBezTo>
                  <a:cubicBezTo>
                    <a:pt x="77" y="24"/>
                    <a:pt x="77" y="49"/>
                    <a:pt x="75" y="71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6" y="6"/>
                    <a:pt x="36" y="6"/>
                    <a:pt x="36" y="6"/>
                  </a:cubicBezTo>
                  <a:close/>
                  <a:moveTo>
                    <a:pt x="35" y="0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4"/>
                    <a:pt x="83" y="25"/>
                    <a:pt x="78" y="18"/>
                  </a:cubicBezTo>
                  <a:cubicBezTo>
                    <a:pt x="74" y="12"/>
                    <a:pt x="51" y="10"/>
                    <a:pt x="51" y="10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5" y="0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Freeform 138"/>
            <p:cNvSpPr>
              <a:spLocks noEditPoints="1"/>
            </p:cNvSpPr>
            <p:nvPr/>
          </p:nvSpPr>
          <p:spPr bwMode="auto">
            <a:xfrm>
              <a:off x="5591176" y="5972176"/>
              <a:ext cx="82550" cy="314325"/>
            </a:xfrm>
            <a:custGeom>
              <a:avLst/>
              <a:gdLst>
                <a:gd name="T0" fmla="*/ 31 w 52"/>
                <a:gd name="T1" fmla="*/ 16 h 198"/>
                <a:gd name="T2" fmla="*/ 28 w 52"/>
                <a:gd name="T3" fmla="*/ 40 h 198"/>
                <a:gd name="T4" fmla="*/ 23 w 52"/>
                <a:gd name="T5" fmla="*/ 40 h 198"/>
                <a:gd name="T6" fmla="*/ 21 w 52"/>
                <a:gd name="T7" fmla="*/ 19 h 198"/>
                <a:gd name="T8" fmla="*/ 26 w 52"/>
                <a:gd name="T9" fmla="*/ 14 h 198"/>
                <a:gd name="T10" fmla="*/ 28 w 52"/>
                <a:gd name="T11" fmla="*/ 12 h 198"/>
                <a:gd name="T12" fmla="*/ 26 w 52"/>
                <a:gd name="T13" fmla="*/ 73 h 198"/>
                <a:gd name="T14" fmla="*/ 28 w 52"/>
                <a:gd name="T15" fmla="*/ 85 h 198"/>
                <a:gd name="T16" fmla="*/ 31 w 52"/>
                <a:gd name="T17" fmla="*/ 94 h 198"/>
                <a:gd name="T18" fmla="*/ 33 w 52"/>
                <a:gd name="T19" fmla="*/ 104 h 198"/>
                <a:gd name="T20" fmla="*/ 35 w 52"/>
                <a:gd name="T21" fmla="*/ 113 h 198"/>
                <a:gd name="T22" fmla="*/ 38 w 52"/>
                <a:gd name="T23" fmla="*/ 123 h 198"/>
                <a:gd name="T24" fmla="*/ 40 w 52"/>
                <a:gd name="T25" fmla="*/ 132 h 198"/>
                <a:gd name="T26" fmla="*/ 42 w 52"/>
                <a:gd name="T27" fmla="*/ 144 h 198"/>
                <a:gd name="T28" fmla="*/ 26 w 52"/>
                <a:gd name="T29" fmla="*/ 187 h 198"/>
                <a:gd name="T30" fmla="*/ 9 w 52"/>
                <a:gd name="T31" fmla="*/ 146 h 198"/>
                <a:gd name="T32" fmla="*/ 12 w 52"/>
                <a:gd name="T33" fmla="*/ 132 h 198"/>
                <a:gd name="T34" fmla="*/ 14 w 52"/>
                <a:gd name="T35" fmla="*/ 120 h 198"/>
                <a:gd name="T36" fmla="*/ 16 w 52"/>
                <a:gd name="T37" fmla="*/ 111 h 198"/>
                <a:gd name="T38" fmla="*/ 21 w 52"/>
                <a:gd name="T39" fmla="*/ 99 h 198"/>
                <a:gd name="T40" fmla="*/ 23 w 52"/>
                <a:gd name="T41" fmla="*/ 87 h 198"/>
                <a:gd name="T42" fmla="*/ 26 w 52"/>
                <a:gd name="T43" fmla="*/ 75 h 198"/>
                <a:gd name="T44" fmla="*/ 26 w 52"/>
                <a:gd name="T45" fmla="*/ 73 h 198"/>
                <a:gd name="T46" fmla="*/ 26 w 52"/>
                <a:gd name="T47" fmla="*/ 4 h 198"/>
                <a:gd name="T48" fmla="*/ 12 w 52"/>
                <a:gd name="T49" fmla="*/ 14 h 198"/>
                <a:gd name="T50" fmla="*/ 16 w 52"/>
                <a:gd name="T51" fmla="*/ 45 h 198"/>
                <a:gd name="T52" fmla="*/ 14 w 52"/>
                <a:gd name="T53" fmla="*/ 59 h 198"/>
                <a:gd name="T54" fmla="*/ 19 w 52"/>
                <a:gd name="T55" fmla="*/ 68 h 198"/>
                <a:gd name="T56" fmla="*/ 14 w 52"/>
                <a:gd name="T57" fmla="*/ 80 h 198"/>
                <a:gd name="T58" fmla="*/ 12 w 52"/>
                <a:gd name="T59" fmla="*/ 92 h 198"/>
                <a:gd name="T60" fmla="*/ 9 w 52"/>
                <a:gd name="T61" fmla="*/ 104 h 198"/>
                <a:gd name="T62" fmla="*/ 7 w 52"/>
                <a:gd name="T63" fmla="*/ 116 h 198"/>
                <a:gd name="T64" fmla="*/ 5 w 52"/>
                <a:gd name="T65" fmla="*/ 127 h 198"/>
                <a:gd name="T66" fmla="*/ 2 w 52"/>
                <a:gd name="T67" fmla="*/ 139 h 198"/>
                <a:gd name="T68" fmla="*/ 0 w 52"/>
                <a:gd name="T69" fmla="*/ 146 h 198"/>
                <a:gd name="T70" fmla="*/ 31 w 52"/>
                <a:gd name="T71" fmla="*/ 196 h 198"/>
                <a:gd name="T72" fmla="*/ 52 w 52"/>
                <a:gd name="T73" fmla="*/ 144 h 198"/>
                <a:gd name="T74" fmla="*/ 50 w 52"/>
                <a:gd name="T75" fmla="*/ 135 h 198"/>
                <a:gd name="T76" fmla="*/ 47 w 52"/>
                <a:gd name="T77" fmla="*/ 125 h 198"/>
                <a:gd name="T78" fmla="*/ 45 w 52"/>
                <a:gd name="T79" fmla="*/ 116 h 198"/>
                <a:gd name="T80" fmla="*/ 42 w 52"/>
                <a:gd name="T81" fmla="*/ 106 h 198"/>
                <a:gd name="T82" fmla="*/ 40 w 52"/>
                <a:gd name="T83" fmla="*/ 94 h 198"/>
                <a:gd name="T84" fmla="*/ 38 w 52"/>
                <a:gd name="T85" fmla="*/ 85 h 198"/>
                <a:gd name="T86" fmla="*/ 35 w 52"/>
                <a:gd name="T87" fmla="*/ 75 h 198"/>
                <a:gd name="T88" fmla="*/ 33 w 52"/>
                <a:gd name="T89" fmla="*/ 66 h 198"/>
                <a:gd name="T90" fmla="*/ 31 w 52"/>
                <a:gd name="T91" fmla="*/ 59 h 198"/>
                <a:gd name="T92" fmla="*/ 35 w 52"/>
                <a:gd name="T93" fmla="*/ 45 h 198"/>
                <a:gd name="T94" fmla="*/ 47 w 52"/>
                <a:gd name="T95" fmla="*/ 35 h 198"/>
                <a:gd name="T96" fmla="*/ 31 w 52"/>
                <a:gd name="T9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2" h="198">
                  <a:moveTo>
                    <a:pt x="28" y="12"/>
                  </a:moveTo>
                  <a:lnTo>
                    <a:pt x="31" y="16"/>
                  </a:lnTo>
                  <a:lnTo>
                    <a:pt x="35" y="33"/>
                  </a:lnTo>
                  <a:lnTo>
                    <a:pt x="28" y="40"/>
                  </a:lnTo>
                  <a:lnTo>
                    <a:pt x="26" y="42"/>
                  </a:lnTo>
                  <a:lnTo>
                    <a:pt x="23" y="40"/>
                  </a:lnTo>
                  <a:lnTo>
                    <a:pt x="14" y="33"/>
                  </a:lnTo>
                  <a:lnTo>
                    <a:pt x="21" y="19"/>
                  </a:lnTo>
                  <a:lnTo>
                    <a:pt x="23" y="14"/>
                  </a:lnTo>
                  <a:lnTo>
                    <a:pt x="26" y="14"/>
                  </a:lnTo>
                  <a:lnTo>
                    <a:pt x="28" y="12"/>
                  </a:lnTo>
                  <a:lnTo>
                    <a:pt x="28" y="12"/>
                  </a:lnTo>
                  <a:close/>
                  <a:moveTo>
                    <a:pt x="26" y="73"/>
                  </a:moveTo>
                  <a:lnTo>
                    <a:pt x="26" y="73"/>
                  </a:lnTo>
                  <a:lnTo>
                    <a:pt x="26" y="78"/>
                  </a:lnTo>
                  <a:lnTo>
                    <a:pt x="28" y="85"/>
                  </a:lnTo>
                  <a:lnTo>
                    <a:pt x="28" y="87"/>
                  </a:lnTo>
                  <a:lnTo>
                    <a:pt x="31" y="94"/>
                  </a:lnTo>
                  <a:lnTo>
                    <a:pt x="31" y="97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5" y="113"/>
                  </a:lnTo>
                  <a:lnTo>
                    <a:pt x="35" y="118"/>
                  </a:lnTo>
                  <a:lnTo>
                    <a:pt x="38" y="123"/>
                  </a:lnTo>
                  <a:lnTo>
                    <a:pt x="38" y="127"/>
                  </a:lnTo>
                  <a:lnTo>
                    <a:pt x="40" y="132"/>
                  </a:lnTo>
                  <a:lnTo>
                    <a:pt x="40" y="137"/>
                  </a:lnTo>
                  <a:lnTo>
                    <a:pt x="42" y="144"/>
                  </a:lnTo>
                  <a:lnTo>
                    <a:pt x="42" y="146"/>
                  </a:lnTo>
                  <a:lnTo>
                    <a:pt x="26" y="187"/>
                  </a:lnTo>
                  <a:lnTo>
                    <a:pt x="9" y="146"/>
                  </a:lnTo>
                  <a:lnTo>
                    <a:pt x="9" y="146"/>
                  </a:lnTo>
                  <a:lnTo>
                    <a:pt x="9" y="142"/>
                  </a:lnTo>
                  <a:lnTo>
                    <a:pt x="12" y="132"/>
                  </a:lnTo>
                  <a:lnTo>
                    <a:pt x="14" y="130"/>
                  </a:lnTo>
                  <a:lnTo>
                    <a:pt x="14" y="120"/>
                  </a:lnTo>
                  <a:lnTo>
                    <a:pt x="16" y="118"/>
                  </a:lnTo>
                  <a:lnTo>
                    <a:pt x="16" y="111"/>
                  </a:lnTo>
                  <a:lnTo>
                    <a:pt x="19" y="106"/>
                  </a:lnTo>
                  <a:lnTo>
                    <a:pt x="21" y="99"/>
                  </a:lnTo>
                  <a:lnTo>
                    <a:pt x="21" y="94"/>
                  </a:lnTo>
                  <a:lnTo>
                    <a:pt x="23" y="87"/>
                  </a:lnTo>
                  <a:lnTo>
                    <a:pt x="23" y="83"/>
                  </a:lnTo>
                  <a:lnTo>
                    <a:pt x="26" y="75"/>
                  </a:lnTo>
                  <a:lnTo>
                    <a:pt x="26" y="73"/>
                  </a:lnTo>
                  <a:lnTo>
                    <a:pt x="26" y="73"/>
                  </a:lnTo>
                  <a:close/>
                  <a:moveTo>
                    <a:pt x="31" y="0"/>
                  </a:moveTo>
                  <a:lnTo>
                    <a:pt x="26" y="4"/>
                  </a:lnTo>
                  <a:lnTo>
                    <a:pt x="21" y="0"/>
                  </a:lnTo>
                  <a:lnTo>
                    <a:pt x="12" y="14"/>
                  </a:lnTo>
                  <a:lnTo>
                    <a:pt x="5" y="35"/>
                  </a:lnTo>
                  <a:lnTo>
                    <a:pt x="16" y="45"/>
                  </a:lnTo>
                  <a:lnTo>
                    <a:pt x="14" y="45"/>
                  </a:lnTo>
                  <a:lnTo>
                    <a:pt x="14" y="59"/>
                  </a:lnTo>
                  <a:lnTo>
                    <a:pt x="21" y="59"/>
                  </a:lnTo>
                  <a:lnTo>
                    <a:pt x="19" y="68"/>
                  </a:lnTo>
                  <a:lnTo>
                    <a:pt x="16" y="73"/>
                  </a:lnTo>
                  <a:lnTo>
                    <a:pt x="14" y="80"/>
                  </a:lnTo>
                  <a:lnTo>
                    <a:pt x="14" y="85"/>
                  </a:lnTo>
                  <a:lnTo>
                    <a:pt x="12" y="92"/>
                  </a:lnTo>
                  <a:lnTo>
                    <a:pt x="12" y="97"/>
                  </a:lnTo>
                  <a:lnTo>
                    <a:pt x="9" y="104"/>
                  </a:lnTo>
                  <a:lnTo>
                    <a:pt x="9" y="109"/>
                  </a:lnTo>
                  <a:lnTo>
                    <a:pt x="7" y="116"/>
                  </a:lnTo>
                  <a:lnTo>
                    <a:pt x="7" y="120"/>
                  </a:lnTo>
                  <a:lnTo>
                    <a:pt x="5" y="127"/>
                  </a:lnTo>
                  <a:lnTo>
                    <a:pt x="2" y="132"/>
                  </a:lnTo>
                  <a:lnTo>
                    <a:pt x="2" y="139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21" y="198"/>
                  </a:lnTo>
                  <a:lnTo>
                    <a:pt x="31" y="196"/>
                  </a:lnTo>
                  <a:lnTo>
                    <a:pt x="52" y="146"/>
                  </a:lnTo>
                  <a:lnTo>
                    <a:pt x="52" y="144"/>
                  </a:lnTo>
                  <a:lnTo>
                    <a:pt x="50" y="142"/>
                  </a:lnTo>
                  <a:lnTo>
                    <a:pt x="50" y="135"/>
                  </a:lnTo>
                  <a:lnTo>
                    <a:pt x="47" y="132"/>
                  </a:lnTo>
                  <a:lnTo>
                    <a:pt x="47" y="125"/>
                  </a:lnTo>
                  <a:lnTo>
                    <a:pt x="45" y="120"/>
                  </a:lnTo>
                  <a:lnTo>
                    <a:pt x="45" y="116"/>
                  </a:lnTo>
                  <a:lnTo>
                    <a:pt x="42" y="111"/>
                  </a:lnTo>
                  <a:lnTo>
                    <a:pt x="42" y="106"/>
                  </a:lnTo>
                  <a:lnTo>
                    <a:pt x="42" y="101"/>
                  </a:lnTo>
                  <a:lnTo>
                    <a:pt x="40" y="94"/>
                  </a:lnTo>
                  <a:lnTo>
                    <a:pt x="40" y="92"/>
                  </a:lnTo>
                  <a:lnTo>
                    <a:pt x="38" y="85"/>
                  </a:lnTo>
                  <a:lnTo>
                    <a:pt x="38" y="83"/>
                  </a:lnTo>
                  <a:lnTo>
                    <a:pt x="35" y="75"/>
                  </a:lnTo>
                  <a:lnTo>
                    <a:pt x="35" y="73"/>
                  </a:lnTo>
                  <a:lnTo>
                    <a:pt x="33" y="66"/>
                  </a:lnTo>
                  <a:lnTo>
                    <a:pt x="33" y="61"/>
                  </a:lnTo>
                  <a:lnTo>
                    <a:pt x="31" y="59"/>
                  </a:lnTo>
                  <a:lnTo>
                    <a:pt x="35" y="59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47" y="35"/>
                  </a:lnTo>
                  <a:lnTo>
                    <a:pt x="38" y="14"/>
                  </a:lnTo>
                  <a:lnTo>
                    <a:pt x="31" y="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Freeform 139"/>
            <p:cNvSpPr/>
            <p:nvPr/>
          </p:nvSpPr>
          <p:spPr bwMode="auto">
            <a:xfrm>
              <a:off x="5891213" y="5772151"/>
              <a:ext cx="225425" cy="173038"/>
            </a:xfrm>
            <a:custGeom>
              <a:avLst/>
              <a:gdLst>
                <a:gd name="T0" fmla="*/ 57 w 60"/>
                <a:gd name="T1" fmla="*/ 10 h 46"/>
                <a:gd name="T2" fmla="*/ 30 w 60"/>
                <a:gd name="T3" fmla="*/ 44 h 46"/>
                <a:gd name="T4" fmla="*/ 3 w 60"/>
                <a:gd name="T5" fmla="*/ 7 h 46"/>
                <a:gd name="T6" fmla="*/ 3 w 60"/>
                <a:gd name="T7" fmla="*/ 4 h 46"/>
                <a:gd name="T8" fmla="*/ 2 w 60"/>
                <a:gd name="T9" fmla="*/ 3 h 46"/>
                <a:gd name="T10" fmla="*/ 0 w 60"/>
                <a:gd name="T11" fmla="*/ 0 h 46"/>
                <a:gd name="T12" fmla="*/ 1 w 60"/>
                <a:gd name="T13" fmla="*/ 7 h 46"/>
                <a:gd name="T14" fmla="*/ 30 w 60"/>
                <a:gd name="T15" fmla="*/ 46 h 46"/>
                <a:gd name="T16" fmla="*/ 60 w 60"/>
                <a:gd name="T17" fmla="*/ 8 h 46"/>
                <a:gd name="T18" fmla="*/ 57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57" y="10"/>
                  </a:moveTo>
                  <a:cubicBezTo>
                    <a:pt x="54" y="29"/>
                    <a:pt x="39" y="44"/>
                    <a:pt x="30" y="44"/>
                  </a:cubicBezTo>
                  <a:cubicBezTo>
                    <a:pt x="20" y="44"/>
                    <a:pt x="5" y="27"/>
                    <a:pt x="3" y="7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3" y="29"/>
                    <a:pt x="19" y="46"/>
                    <a:pt x="30" y="46"/>
                  </a:cubicBezTo>
                  <a:cubicBezTo>
                    <a:pt x="41" y="46"/>
                    <a:pt x="57" y="30"/>
                    <a:pt x="60" y="8"/>
                  </a:cubicBezTo>
                  <a:cubicBezTo>
                    <a:pt x="59" y="9"/>
                    <a:pt x="58" y="10"/>
                    <a:pt x="5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Freeform 140"/>
            <p:cNvSpPr>
              <a:spLocks noEditPoints="1"/>
            </p:cNvSpPr>
            <p:nvPr/>
          </p:nvSpPr>
          <p:spPr bwMode="auto">
            <a:xfrm>
              <a:off x="5883276" y="5634039"/>
              <a:ext cx="249238" cy="184150"/>
            </a:xfrm>
            <a:custGeom>
              <a:avLst/>
              <a:gdLst>
                <a:gd name="T0" fmla="*/ 30 w 66"/>
                <a:gd name="T1" fmla="*/ 4 h 49"/>
                <a:gd name="T2" fmla="*/ 42 w 66"/>
                <a:gd name="T3" fmla="*/ 6 h 49"/>
                <a:gd name="T4" fmla="*/ 60 w 66"/>
                <a:gd name="T5" fmla="*/ 24 h 49"/>
                <a:gd name="T6" fmla="*/ 60 w 66"/>
                <a:gd name="T7" fmla="*/ 39 h 49"/>
                <a:gd name="T8" fmla="*/ 58 w 66"/>
                <a:gd name="T9" fmla="*/ 39 h 49"/>
                <a:gd name="T10" fmla="*/ 11 w 66"/>
                <a:gd name="T11" fmla="*/ 30 h 49"/>
                <a:gd name="T12" fmla="*/ 8 w 66"/>
                <a:gd name="T13" fmla="*/ 28 h 49"/>
                <a:gd name="T14" fmla="*/ 6 w 66"/>
                <a:gd name="T15" fmla="*/ 31 h 49"/>
                <a:gd name="T16" fmla="*/ 5 w 66"/>
                <a:gd name="T17" fmla="*/ 34 h 49"/>
                <a:gd name="T18" fmla="*/ 4 w 66"/>
                <a:gd name="T19" fmla="*/ 29 h 49"/>
                <a:gd name="T20" fmla="*/ 5 w 66"/>
                <a:gd name="T21" fmla="*/ 23 h 49"/>
                <a:gd name="T22" fmla="*/ 5 w 66"/>
                <a:gd name="T23" fmla="*/ 22 h 49"/>
                <a:gd name="T24" fmla="*/ 6 w 66"/>
                <a:gd name="T25" fmla="*/ 21 h 49"/>
                <a:gd name="T26" fmla="*/ 8 w 66"/>
                <a:gd name="T27" fmla="*/ 13 h 49"/>
                <a:gd name="T28" fmla="*/ 30 w 66"/>
                <a:gd name="T29" fmla="*/ 4 h 49"/>
                <a:gd name="T30" fmla="*/ 30 w 66"/>
                <a:gd name="T31" fmla="*/ 0 h 49"/>
                <a:gd name="T32" fmla="*/ 6 w 66"/>
                <a:gd name="T33" fmla="*/ 11 h 49"/>
                <a:gd name="T34" fmla="*/ 2 w 66"/>
                <a:gd name="T35" fmla="*/ 21 h 49"/>
                <a:gd name="T36" fmla="*/ 0 w 66"/>
                <a:gd name="T37" fmla="*/ 30 h 49"/>
                <a:gd name="T38" fmla="*/ 3 w 66"/>
                <a:gd name="T39" fmla="*/ 48 h 49"/>
                <a:gd name="T40" fmla="*/ 5 w 66"/>
                <a:gd name="T41" fmla="*/ 49 h 49"/>
                <a:gd name="T42" fmla="*/ 7 w 66"/>
                <a:gd name="T43" fmla="*/ 38 h 49"/>
                <a:gd name="T44" fmla="*/ 10 w 66"/>
                <a:gd name="T45" fmla="*/ 33 h 49"/>
                <a:gd name="T46" fmla="*/ 58 w 66"/>
                <a:gd name="T47" fmla="*/ 43 h 49"/>
                <a:gd name="T48" fmla="*/ 60 w 66"/>
                <a:gd name="T49" fmla="*/ 43 h 49"/>
                <a:gd name="T50" fmla="*/ 62 w 66"/>
                <a:gd name="T51" fmla="*/ 43 h 49"/>
                <a:gd name="T52" fmla="*/ 62 w 66"/>
                <a:gd name="T53" fmla="*/ 43 h 49"/>
                <a:gd name="T54" fmla="*/ 63 w 66"/>
                <a:gd name="T55" fmla="*/ 43 h 49"/>
                <a:gd name="T56" fmla="*/ 63 w 66"/>
                <a:gd name="T57" fmla="*/ 23 h 49"/>
                <a:gd name="T58" fmla="*/ 43 w 66"/>
                <a:gd name="T59" fmla="*/ 2 h 49"/>
                <a:gd name="T60" fmla="*/ 30 w 66"/>
                <a:gd name="T6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6" h="49">
                  <a:moveTo>
                    <a:pt x="30" y="4"/>
                  </a:moveTo>
                  <a:cubicBezTo>
                    <a:pt x="35" y="4"/>
                    <a:pt x="39" y="5"/>
                    <a:pt x="42" y="6"/>
                  </a:cubicBezTo>
                  <a:cubicBezTo>
                    <a:pt x="51" y="8"/>
                    <a:pt x="58" y="17"/>
                    <a:pt x="60" y="24"/>
                  </a:cubicBezTo>
                  <a:cubicBezTo>
                    <a:pt x="62" y="30"/>
                    <a:pt x="61" y="36"/>
                    <a:pt x="60" y="39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49" y="39"/>
                    <a:pt x="26" y="38"/>
                    <a:pt x="11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5" y="33"/>
                    <a:pt x="5" y="34"/>
                  </a:cubicBezTo>
                  <a:cubicBezTo>
                    <a:pt x="4" y="33"/>
                    <a:pt x="4" y="31"/>
                    <a:pt x="4" y="29"/>
                  </a:cubicBezTo>
                  <a:cubicBezTo>
                    <a:pt x="4" y="27"/>
                    <a:pt x="4" y="24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7"/>
                    <a:pt x="7" y="14"/>
                    <a:pt x="8" y="13"/>
                  </a:cubicBezTo>
                  <a:cubicBezTo>
                    <a:pt x="14" y="7"/>
                    <a:pt x="22" y="4"/>
                    <a:pt x="30" y="4"/>
                  </a:cubicBezTo>
                  <a:close/>
                  <a:moveTo>
                    <a:pt x="30" y="0"/>
                  </a:moveTo>
                  <a:cubicBezTo>
                    <a:pt x="23" y="0"/>
                    <a:pt x="14" y="2"/>
                    <a:pt x="6" y="11"/>
                  </a:cubicBezTo>
                  <a:cubicBezTo>
                    <a:pt x="4" y="12"/>
                    <a:pt x="2" y="17"/>
                    <a:pt x="2" y="21"/>
                  </a:cubicBezTo>
                  <a:cubicBezTo>
                    <a:pt x="1" y="23"/>
                    <a:pt x="0" y="26"/>
                    <a:pt x="0" y="30"/>
                  </a:cubicBezTo>
                  <a:cubicBezTo>
                    <a:pt x="2" y="44"/>
                    <a:pt x="3" y="48"/>
                    <a:pt x="3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5"/>
                    <a:pt x="7" y="38"/>
                  </a:cubicBezTo>
                  <a:cubicBezTo>
                    <a:pt x="8" y="36"/>
                    <a:pt x="9" y="34"/>
                    <a:pt x="10" y="33"/>
                  </a:cubicBezTo>
                  <a:cubicBezTo>
                    <a:pt x="25" y="41"/>
                    <a:pt x="48" y="43"/>
                    <a:pt x="58" y="43"/>
                  </a:cubicBezTo>
                  <a:cubicBezTo>
                    <a:pt x="59" y="43"/>
                    <a:pt x="60" y="43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6" y="33"/>
                    <a:pt x="63" y="23"/>
                  </a:cubicBezTo>
                  <a:cubicBezTo>
                    <a:pt x="61" y="14"/>
                    <a:pt x="53" y="4"/>
                    <a:pt x="43" y="2"/>
                  </a:cubicBezTo>
                  <a:cubicBezTo>
                    <a:pt x="39" y="1"/>
                    <a:pt x="35" y="0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Freeform 141"/>
            <p:cNvSpPr/>
            <p:nvPr/>
          </p:nvSpPr>
          <p:spPr bwMode="auto">
            <a:xfrm>
              <a:off x="5872163" y="5788026"/>
              <a:ext cx="41275" cy="60325"/>
            </a:xfrm>
            <a:custGeom>
              <a:avLst/>
              <a:gdLst>
                <a:gd name="T0" fmla="*/ 3 w 11"/>
                <a:gd name="T1" fmla="*/ 0 h 16"/>
                <a:gd name="T2" fmla="*/ 2 w 11"/>
                <a:gd name="T3" fmla="*/ 0 h 16"/>
                <a:gd name="T4" fmla="*/ 2 w 11"/>
                <a:gd name="T5" fmla="*/ 9 h 16"/>
                <a:gd name="T6" fmla="*/ 9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3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2" y="9"/>
                  </a:cubicBezTo>
                  <a:cubicBezTo>
                    <a:pt x="3" y="13"/>
                    <a:pt x="7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Freeform 142"/>
            <p:cNvSpPr/>
            <p:nvPr/>
          </p:nvSpPr>
          <p:spPr bwMode="auto">
            <a:xfrm>
              <a:off x="6094413" y="5788026"/>
              <a:ext cx="41275" cy="60325"/>
            </a:xfrm>
            <a:custGeom>
              <a:avLst/>
              <a:gdLst>
                <a:gd name="T0" fmla="*/ 9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3 w 11"/>
                <a:gd name="T7" fmla="*/ 16 h 16"/>
                <a:gd name="T8" fmla="*/ 10 w 11"/>
                <a:gd name="T9" fmla="*/ 9 h 16"/>
                <a:gd name="T10" fmla="*/ 9 w 11"/>
                <a:gd name="T11" fmla="*/ 0 h 16"/>
                <a:gd name="T12" fmla="*/ 9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9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5" y="16"/>
                    <a:pt x="8" y="13"/>
                    <a:pt x="10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Freeform 143"/>
            <p:cNvSpPr>
              <a:spLocks noEditPoints="1"/>
            </p:cNvSpPr>
            <p:nvPr/>
          </p:nvSpPr>
          <p:spPr bwMode="auto">
            <a:xfrm>
              <a:off x="5907088" y="5922964"/>
              <a:ext cx="96838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7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20 w 26"/>
                <a:gd name="T19" fmla="*/ 25 h 25"/>
                <a:gd name="T20" fmla="*/ 26 w 26"/>
                <a:gd name="T21" fmla="*/ 11 h 25"/>
                <a:gd name="T22" fmla="*/ 7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7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7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Freeform 144"/>
            <p:cNvSpPr>
              <a:spLocks noEditPoints="1"/>
            </p:cNvSpPr>
            <p:nvPr/>
          </p:nvSpPr>
          <p:spPr bwMode="auto">
            <a:xfrm>
              <a:off x="6003926" y="5922964"/>
              <a:ext cx="98425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20 w 26"/>
                <a:gd name="T13" fmla="*/ 0 h 25"/>
                <a:gd name="T14" fmla="*/ 0 w 26"/>
                <a:gd name="T15" fmla="*/ 11 h 25"/>
                <a:gd name="T16" fmla="*/ 7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20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2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Freeform 145"/>
            <p:cNvSpPr/>
            <p:nvPr/>
          </p:nvSpPr>
          <p:spPr bwMode="auto">
            <a:xfrm>
              <a:off x="5816601" y="5964239"/>
              <a:ext cx="187325" cy="244475"/>
            </a:xfrm>
            <a:custGeom>
              <a:avLst/>
              <a:gdLst>
                <a:gd name="T0" fmla="*/ 25 w 50"/>
                <a:gd name="T1" fmla="*/ 0 h 65"/>
                <a:gd name="T2" fmla="*/ 21 w 50"/>
                <a:gd name="T3" fmla="*/ 1 h 65"/>
                <a:gd name="T4" fmla="*/ 14 w 50"/>
                <a:gd name="T5" fmla="*/ 3 h 65"/>
                <a:gd name="T6" fmla="*/ 0 w 50"/>
                <a:gd name="T7" fmla="*/ 6 h 65"/>
                <a:gd name="T8" fmla="*/ 7 w 50"/>
                <a:gd name="T9" fmla="*/ 8 h 65"/>
                <a:gd name="T10" fmla="*/ 14 w 50"/>
                <a:gd name="T11" fmla="*/ 7 h 65"/>
                <a:gd name="T12" fmla="*/ 14 w 50"/>
                <a:gd name="T13" fmla="*/ 7 h 65"/>
                <a:gd name="T14" fmla="*/ 15 w 50"/>
                <a:gd name="T15" fmla="*/ 7 h 65"/>
                <a:gd name="T16" fmla="*/ 22 w 50"/>
                <a:gd name="T17" fmla="*/ 5 h 65"/>
                <a:gd name="T18" fmla="*/ 23 w 50"/>
                <a:gd name="T19" fmla="*/ 5 h 65"/>
                <a:gd name="T20" fmla="*/ 27 w 50"/>
                <a:gd name="T21" fmla="*/ 14 h 65"/>
                <a:gd name="T22" fmla="*/ 33 w 50"/>
                <a:gd name="T23" fmla="*/ 27 h 65"/>
                <a:gd name="T24" fmla="*/ 46 w 50"/>
                <a:gd name="T25" fmla="*/ 60 h 65"/>
                <a:gd name="T26" fmla="*/ 46 w 50"/>
                <a:gd name="T27" fmla="*/ 60 h 65"/>
                <a:gd name="T28" fmla="*/ 33 w 50"/>
                <a:gd name="T29" fmla="*/ 57 h 65"/>
                <a:gd name="T30" fmla="*/ 33 w 50"/>
                <a:gd name="T31" fmla="*/ 61 h 65"/>
                <a:gd name="T32" fmla="*/ 50 w 50"/>
                <a:gd name="T33" fmla="*/ 65 h 65"/>
                <a:gd name="T34" fmla="*/ 50 w 50"/>
                <a:gd name="T35" fmla="*/ 59 h 65"/>
                <a:gd name="T36" fmla="*/ 25 w 50"/>
                <a:gd name="T3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65">
                  <a:moveTo>
                    <a:pt x="2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7" y="4"/>
                    <a:pt x="0" y="6"/>
                  </a:cubicBezTo>
                  <a:cubicBezTo>
                    <a:pt x="3" y="7"/>
                    <a:pt x="5" y="7"/>
                    <a:pt x="7" y="8"/>
                  </a:cubicBezTo>
                  <a:cubicBezTo>
                    <a:pt x="9" y="8"/>
                    <a:pt x="12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32" y="17"/>
                    <a:pt x="33" y="22"/>
                    <a:pt x="33" y="27"/>
                  </a:cubicBezTo>
                  <a:cubicBezTo>
                    <a:pt x="34" y="29"/>
                    <a:pt x="46" y="60"/>
                    <a:pt x="46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8"/>
                    <a:pt x="33" y="60"/>
                    <a:pt x="33" y="61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59"/>
                    <a:pt x="50" y="59"/>
                    <a:pt x="50" y="5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Freeform 146"/>
            <p:cNvSpPr>
              <a:spLocks noEditPoints="1"/>
            </p:cNvSpPr>
            <p:nvPr/>
          </p:nvSpPr>
          <p:spPr bwMode="auto">
            <a:xfrm>
              <a:off x="6003926" y="5953126"/>
              <a:ext cx="233363" cy="255588"/>
            </a:xfrm>
            <a:custGeom>
              <a:avLst/>
              <a:gdLst>
                <a:gd name="T0" fmla="*/ 28 w 62"/>
                <a:gd name="T1" fmla="*/ 6 h 68"/>
                <a:gd name="T2" fmla="*/ 30 w 62"/>
                <a:gd name="T3" fmla="*/ 8 h 68"/>
                <a:gd name="T4" fmla="*/ 31 w 62"/>
                <a:gd name="T5" fmla="*/ 8 h 68"/>
                <a:gd name="T6" fmla="*/ 31 w 62"/>
                <a:gd name="T7" fmla="*/ 8 h 68"/>
                <a:gd name="T8" fmla="*/ 36 w 62"/>
                <a:gd name="T9" fmla="*/ 11 h 68"/>
                <a:gd name="T10" fmla="*/ 37 w 62"/>
                <a:gd name="T11" fmla="*/ 12 h 68"/>
                <a:gd name="T12" fmla="*/ 38 w 62"/>
                <a:gd name="T13" fmla="*/ 12 h 68"/>
                <a:gd name="T14" fmla="*/ 55 w 62"/>
                <a:gd name="T15" fmla="*/ 16 h 68"/>
                <a:gd name="T16" fmla="*/ 55 w 62"/>
                <a:gd name="T17" fmla="*/ 52 h 68"/>
                <a:gd name="T18" fmla="*/ 4 w 62"/>
                <a:gd name="T19" fmla="*/ 63 h 68"/>
                <a:gd name="T20" fmla="*/ 4 w 62"/>
                <a:gd name="T21" fmla="*/ 63 h 68"/>
                <a:gd name="T22" fmla="*/ 28 w 62"/>
                <a:gd name="T23" fmla="*/ 6 h 68"/>
                <a:gd name="T24" fmla="*/ 26 w 62"/>
                <a:gd name="T25" fmla="*/ 0 h 68"/>
                <a:gd name="T26" fmla="*/ 0 w 62"/>
                <a:gd name="T27" fmla="*/ 62 h 68"/>
                <a:gd name="T28" fmla="*/ 0 w 62"/>
                <a:gd name="T29" fmla="*/ 68 h 68"/>
                <a:gd name="T30" fmla="*/ 58 w 62"/>
                <a:gd name="T31" fmla="*/ 56 h 68"/>
                <a:gd name="T32" fmla="*/ 58 w 62"/>
                <a:gd name="T33" fmla="*/ 14 h 68"/>
                <a:gd name="T34" fmla="*/ 38 w 62"/>
                <a:gd name="T35" fmla="*/ 8 h 68"/>
                <a:gd name="T36" fmla="*/ 33 w 62"/>
                <a:gd name="T37" fmla="*/ 5 h 68"/>
                <a:gd name="T38" fmla="*/ 28 w 62"/>
                <a:gd name="T39" fmla="*/ 2 h 68"/>
                <a:gd name="T40" fmla="*/ 2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28" y="6"/>
                  </a:moveTo>
                  <a:cubicBezTo>
                    <a:pt x="30" y="8"/>
                    <a:pt x="30" y="8"/>
                    <a:pt x="30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6" y="12"/>
                    <a:pt x="54" y="14"/>
                    <a:pt x="55" y="16"/>
                  </a:cubicBezTo>
                  <a:cubicBezTo>
                    <a:pt x="57" y="19"/>
                    <a:pt x="56" y="37"/>
                    <a:pt x="55" y="5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8" y="56"/>
                    <a:pt x="62" y="19"/>
                    <a:pt x="58" y="14"/>
                  </a:cubicBezTo>
                  <a:cubicBezTo>
                    <a:pt x="55" y="9"/>
                    <a:pt x="38" y="8"/>
                    <a:pt x="38" y="8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Freeform 147"/>
            <p:cNvSpPr>
              <a:spLocks noEditPoints="1"/>
            </p:cNvSpPr>
            <p:nvPr/>
          </p:nvSpPr>
          <p:spPr bwMode="auto">
            <a:xfrm>
              <a:off x="5973763" y="5961064"/>
              <a:ext cx="60325" cy="236538"/>
            </a:xfrm>
            <a:custGeom>
              <a:avLst/>
              <a:gdLst>
                <a:gd name="T0" fmla="*/ 19 w 38"/>
                <a:gd name="T1" fmla="*/ 14 h 149"/>
                <a:gd name="T2" fmla="*/ 19 w 38"/>
                <a:gd name="T3" fmla="*/ 26 h 149"/>
                <a:gd name="T4" fmla="*/ 19 w 38"/>
                <a:gd name="T5" fmla="*/ 26 h 149"/>
                <a:gd name="T6" fmla="*/ 17 w 38"/>
                <a:gd name="T7" fmla="*/ 14 h 149"/>
                <a:gd name="T8" fmla="*/ 19 w 38"/>
                <a:gd name="T9" fmla="*/ 11 h 149"/>
                <a:gd name="T10" fmla="*/ 19 w 38"/>
                <a:gd name="T11" fmla="*/ 11 h 149"/>
                <a:gd name="T12" fmla="*/ 19 w 38"/>
                <a:gd name="T13" fmla="*/ 66 h 149"/>
                <a:gd name="T14" fmla="*/ 21 w 38"/>
                <a:gd name="T15" fmla="*/ 73 h 149"/>
                <a:gd name="T16" fmla="*/ 24 w 38"/>
                <a:gd name="T17" fmla="*/ 80 h 149"/>
                <a:gd name="T18" fmla="*/ 24 w 38"/>
                <a:gd name="T19" fmla="*/ 87 h 149"/>
                <a:gd name="T20" fmla="*/ 26 w 38"/>
                <a:gd name="T21" fmla="*/ 94 h 149"/>
                <a:gd name="T22" fmla="*/ 29 w 38"/>
                <a:gd name="T23" fmla="*/ 101 h 149"/>
                <a:gd name="T24" fmla="*/ 29 w 38"/>
                <a:gd name="T25" fmla="*/ 108 h 149"/>
                <a:gd name="T26" fmla="*/ 10 w 38"/>
                <a:gd name="T27" fmla="*/ 108 h 149"/>
                <a:gd name="T28" fmla="*/ 10 w 38"/>
                <a:gd name="T29" fmla="*/ 106 h 149"/>
                <a:gd name="T30" fmla="*/ 12 w 38"/>
                <a:gd name="T31" fmla="*/ 97 h 149"/>
                <a:gd name="T32" fmla="*/ 14 w 38"/>
                <a:gd name="T33" fmla="*/ 87 h 149"/>
                <a:gd name="T34" fmla="*/ 17 w 38"/>
                <a:gd name="T35" fmla="*/ 78 h 149"/>
                <a:gd name="T36" fmla="*/ 19 w 38"/>
                <a:gd name="T37" fmla="*/ 71 h 149"/>
                <a:gd name="T38" fmla="*/ 19 w 38"/>
                <a:gd name="T39" fmla="*/ 64 h 149"/>
                <a:gd name="T40" fmla="*/ 24 w 38"/>
                <a:gd name="T41" fmla="*/ 0 h 149"/>
                <a:gd name="T42" fmla="*/ 14 w 38"/>
                <a:gd name="T43" fmla="*/ 0 h 149"/>
                <a:gd name="T44" fmla="*/ 3 w 38"/>
                <a:gd name="T45" fmla="*/ 26 h 149"/>
                <a:gd name="T46" fmla="*/ 12 w 38"/>
                <a:gd name="T47" fmla="*/ 33 h 149"/>
                <a:gd name="T48" fmla="*/ 14 w 38"/>
                <a:gd name="T49" fmla="*/ 42 h 149"/>
                <a:gd name="T50" fmla="*/ 12 w 38"/>
                <a:gd name="T51" fmla="*/ 54 h 149"/>
                <a:gd name="T52" fmla="*/ 10 w 38"/>
                <a:gd name="T53" fmla="*/ 61 h 149"/>
                <a:gd name="T54" fmla="*/ 10 w 38"/>
                <a:gd name="T55" fmla="*/ 71 h 149"/>
                <a:gd name="T56" fmla="*/ 7 w 38"/>
                <a:gd name="T57" fmla="*/ 80 h 149"/>
                <a:gd name="T58" fmla="*/ 5 w 38"/>
                <a:gd name="T59" fmla="*/ 90 h 149"/>
                <a:gd name="T60" fmla="*/ 3 w 38"/>
                <a:gd name="T61" fmla="*/ 97 h 149"/>
                <a:gd name="T62" fmla="*/ 0 w 38"/>
                <a:gd name="T63" fmla="*/ 106 h 149"/>
                <a:gd name="T64" fmla="*/ 17 w 38"/>
                <a:gd name="T65" fmla="*/ 149 h 149"/>
                <a:gd name="T66" fmla="*/ 38 w 38"/>
                <a:gd name="T67" fmla="*/ 108 h 149"/>
                <a:gd name="T68" fmla="*/ 38 w 38"/>
                <a:gd name="T69" fmla="*/ 104 h 149"/>
                <a:gd name="T70" fmla="*/ 36 w 38"/>
                <a:gd name="T71" fmla="*/ 97 h 149"/>
                <a:gd name="T72" fmla="*/ 33 w 38"/>
                <a:gd name="T73" fmla="*/ 90 h 149"/>
                <a:gd name="T74" fmla="*/ 33 w 38"/>
                <a:gd name="T75" fmla="*/ 82 h 149"/>
                <a:gd name="T76" fmla="*/ 31 w 38"/>
                <a:gd name="T77" fmla="*/ 75 h 149"/>
                <a:gd name="T78" fmla="*/ 29 w 38"/>
                <a:gd name="T79" fmla="*/ 68 h 149"/>
                <a:gd name="T80" fmla="*/ 29 w 38"/>
                <a:gd name="T81" fmla="*/ 61 h 149"/>
                <a:gd name="T82" fmla="*/ 26 w 38"/>
                <a:gd name="T83" fmla="*/ 54 h 149"/>
                <a:gd name="T84" fmla="*/ 24 w 38"/>
                <a:gd name="T85" fmla="*/ 47 h 149"/>
                <a:gd name="T86" fmla="*/ 26 w 38"/>
                <a:gd name="T87" fmla="*/ 42 h 149"/>
                <a:gd name="T88" fmla="*/ 26 w 38"/>
                <a:gd name="T89" fmla="*/ 33 h 149"/>
                <a:gd name="T90" fmla="*/ 29 w 38"/>
                <a:gd name="T91" fmla="*/ 9 h 149"/>
                <a:gd name="T92" fmla="*/ 24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4"/>
                  </a:lnTo>
                  <a:lnTo>
                    <a:pt x="24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7" y="14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6"/>
                  </a:lnTo>
                  <a:lnTo>
                    <a:pt x="21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4" y="80"/>
                  </a:lnTo>
                  <a:lnTo>
                    <a:pt x="24" y="85"/>
                  </a:lnTo>
                  <a:lnTo>
                    <a:pt x="24" y="87"/>
                  </a:lnTo>
                  <a:lnTo>
                    <a:pt x="26" y="92"/>
                  </a:lnTo>
                  <a:lnTo>
                    <a:pt x="26" y="94"/>
                  </a:lnTo>
                  <a:lnTo>
                    <a:pt x="29" y="99"/>
                  </a:lnTo>
                  <a:lnTo>
                    <a:pt x="29" y="101"/>
                  </a:lnTo>
                  <a:lnTo>
                    <a:pt x="29" y="106"/>
                  </a:lnTo>
                  <a:lnTo>
                    <a:pt x="29" y="108"/>
                  </a:lnTo>
                  <a:lnTo>
                    <a:pt x="19" y="132"/>
                  </a:lnTo>
                  <a:lnTo>
                    <a:pt x="10" y="108"/>
                  </a:lnTo>
                  <a:lnTo>
                    <a:pt x="10" y="108"/>
                  </a:lnTo>
                  <a:lnTo>
                    <a:pt x="10" y="106"/>
                  </a:lnTo>
                  <a:lnTo>
                    <a:pt x="12" y="99"/>
                  </a:lnTo>
                  <a:lnTo>
                    <a:pt x="12" y="97"/>
                  </a:lnTo>
                  <a:lnTo>
                    <a:pt x="14" y="90"/>
                  </a:lnTo>
                  <a:lnTo>
                    <a:pt x="14" y="87"/>
                  </a:lnTo>
                  <a:lnTo>
                    <a:pt x="14" y="82"/>
                  </a:lnTo>
                  <a:lnTo>
                    <a:pt x="17" y="78"/>
                  </a:lnTo>
                  <a:lnTo>
                    <a:pt x="17" y="73"/>
                  </a:lnTo>
                  <a:lnTo>
                    <a:pt x="19" y="71"/>
                  </a:lnTo>
                  <a:lnTo>
                    <a:pt x="19" y="64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4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10" y="11"/>
                  </a:lnTo>
                  <a:lnTo>
                    <a:pt x="3" y="26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42"/>
                  </a:lnTo>
                  <a:lnTo>
                    <a:pt x="14" y="42"/>
                  </a:lnTo>
                  <a:lnTo>
                    <a:pt x="14" y="49"/>
                  </a:lnTo>
                  <a:lnTo>
                    <a:pt x="12" y="54"/>
                  </a:lnTo>
                  <a:lnTo>
                    <a:pt x="12" y="59"/>
                  </a:lnTo>
                  <a:lnTo>
                    <a:pt x="10" y="61"/>
                  </a:lnTo>
                  <a:lnTo>
                    <a:pt x="10" y="68"/>
                  </a:lnTo>
                  <a:lnTo>
                    <a:pt x="10" y="71"/>
                  </a:lnTo>
                  <a:lnTo>
                    <a:pt x="7" y="78"/>
                  </a:lnTo>
                  <a:lnTo>
                    <a:pt x="7" y="80"/>
                  </a:lnTo>
                  <a:lnTo>
                    <a:pt x="5" y="85"/>
                  </a:lnTo>
                  <a:lnTo>
                    <a:pt x="5" y="90"/>
                  </a:lnTo>
                  <a:lnTo>
                    <a:pt x="3" y="94"/>
                  </a:lnTo>
                  <a:lnTo>
                    <a:pt x="3" y="97"/>
                  </a:lnTo>
                  <a:lnTo>
                    <a:pt x="3" y="104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17" y="149"/>
                  </a:lnTo>
                  <a:lnTo>
                    <a:pt x="24" y="146"/>
                  </a:lnTo>
                  <a:lnTo>
                    <a:pt x="38" y="108"/>
                  </a:lnTo>
                  <a:lnTo>
                    <a:pt x="38" y="108"/>
                  </a:lnTo>
                  <a:lnTo>
                    <a:pt x="38" y="104"/>
                  </a:lnTo>
                  <a:lnTo>
                    <a:pt x="36" y="99"/>
                  </a:lnTo>
                  <a:lnTo>
                    <a:pt x="36" y="97"/>
                  </a:lnTo>
                  <a:lnTo>
                    <a:pt x="36" y="92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1" y="78"/>
                  </a:lnTo>
                  <a:lnTo>
                    <a:pt x="31" y="75"/>
                  </a:lnTo>
                  <a:lnTo>
                    <a:pt x="31" y="71"/>
                  </a:lnTo>
                  <a:lnTo>
                    <a:pt x="29" y="68"/>
                  </a:lnTo>
                  <a:lnTo>
                    <a:pt x="29" y="64"/>
                  </a:lnTo>
                  <a:lnTo>
                    <a:pt x="29" y="61"/>
                  </a:lnTo>
                  <a:lnTo>
                    <a:pt x="26" y="56"/>
                  </a:lnTo>
                  <a:lnTo>
                    <a:pt x="26" y="54"/>
                  </a:lnTo>
                  <a:lnTo>
                    <a:pt x="26" y="49"/>
                  </a:lnTo>
                  <a:lnTo>
                    <a:pt x="24" y="47"/>
                  </a:lnTo>
                  <a:lnTo>
                    <a:pt x="24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6" y="26"/>
                  </a:lnTo>
                  <a:lnTo>
                    <a:pt x="29" y="9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Freeform 148"/>
            <p:cNvSpPr/>
            <p:nvPr/>
          </p:nvSpPr>
          <p:spPr bwMode="auto">
            <a:xfrm>
              <a:off x="5148263" y="5772151"/>
              <a:ext cx="225425" cy="173038"/>
            </a:xfrm>
            <a:custGeom>
              <a:avLst/>
              <a:gdLst>
                <a:gd name="T0" fmla="*/ 3 w 60"/>
                <a:gd name="T1" fmla="*/ 10 h 46"/>
                <a:gd name="T2" fmla="*/ 30 w 60"/>
                <a:gd name="T3" fmla="*/ 44 h 46"/>
                <a:gd name="T4" fmla="*/ 57 w 60"/>
                <a:gd name="T5" fmla="*/ 7 h 46"/>
                <a:gd name="T6" fmla="*/ 57 w 60"/>
                <a:gd name="T7" fmla="*/ 4 h 46"/>
                <a:gd name="T8" fmla="*/ 58 w 60"/>
                <a:gd name="T9" fmla="*/ 3 h 46"/>
                <a:gd name="T10" fmla="*/ 60 w 60"/>
                <a:gd name="T11" fmla="*/ 0 h 46"/>
                <a:gd name="T12" fmla="*/ 59 w 60"/>
                <a:gd name="T13" fmla="*/ 7 h 46"/>
                <a:gd name="T14" fmla="*/ 30 w 60"/>
                <a:gd name="T15" fmla="*/ 46 h 46"/>
                <a:gd name="T16" fmla="*/ 0 w 60"/>
                <a:gd name="T17" fmla="*/ 8 h 46"/>
                <a:gd name="T18" fmla="*/ 3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3" y="10"/>
                  </a:moveTo>
                  <a:cubicBezTo>
                    <a:pt x="6" y="29"/>
                    <a:pt x="21" y="44"/>
                    <a:pt x="30" y="44"/>
                  </a:cubicBezTo>
                  <a:cubicBezTo>
                    <a:pt x="40" y="44"/>
                    <a:pt x="55" y="27"/>
                    <a:pt x="57" y="7"/>
                  </a:cubicBezTo>
                  <a:cubicBezTo>
                    <a:pt x="57" y="6"/>
                    <a:pt x="57" y="5"/>
                    <a:pt x="57" y="4"/>
                  </a:cubicBezTo>
                  <a:cubicBezTo>
                    <a:pt x="58" y="4"/>
                    <a:pt x="58" y="3"/>
                    <a:pt x="58" y="3"/>
                  </a:cubicBezTo>
                  <a:cubicBezTo>
                    <a:pt x="59" y="2"/>
                    <a:pt x="59" y="1"/>
                    <a:pt x="60" y="0"/>
                  </a:cubicBezTo>
                  <a:cubicBezTo>
                    <a:pt x="60" y="3"/>
                    <a:pt x="60" y="5"/>
                    <a:pt x="59" y="7"/>
                  </a:cubicBezTo>
                  <a:cubicBezTo>
                    <a:pt x="57" y="29"/>
                    <a:pt x="41" y="46"/>
                    <a:pt x="30" y="46"/>
                  </a:cubicBezTo>
                  <a:cubicBezTo>
                    <a:pt x="19" y="46"/>
                    <a:pt x="3" y="30"/>
                    <a:pt x="0" y="8"/>
                  </a:cubicBezTo>
                  <a:cubicBezTo>
                    <a:pt x="1" y="9"/>
                    <a:pt x="2" y="10"/>
                    <a:pt x="3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Freeform 149"/>
            <p:cNvSpPr>
              <a:spLocks noEditPoints="1"/>
            </p:cNvSpPr>
            <p:nvPr/>
          </p:nvSpPr>
          <p:spPr bwMode="auto">
            <a:xfrm>
              <a:off x="5132388" y="5634039"/>
              <a:ext cx="247650" cy="184150"/>
            </a:xfrm>
            <a:custGeom>
              <a:avLst/>
              <a:gdLst>
                <a:gd name="T0" fmla="*/ 36 w 66"/>
                <a:gd name="T1" fmla="*/ 4 h 49"/>
                <a:gd name="T2" fmla="*/ 36 w 66"/>
                <a:gd name="T3" fmla="*/ 4 h 49"/>
                <a:gd name="T4" fmla="*/ 58 w 66"/>
                <a:gd name="T5" fmla="*/ 13 h 49"/>
                <a:gd name="T6" fmla="*/ 60 w 66"/>
                <a:gd name="T7" fmla="*/ 21 h 49"/>
                <a:gd name="T8" fmla="*/ 61 w 66"/>
                <a:gd name="T9" fmla="*/ 22 h 49"/>
                <a:gd name="T10" fmla="*/ 61 w 66"/>
                <a:gd name="T11" fmla="*/ 23 h 49"/>
                <a:gd name="T12" fmla="*/ 62 w 66"/>
                <a:gd name="T13" fmla="*/ 29 h 49"/>
                <a:gd name="T14" fmla="*/ 61 w 66"/>
                <a:gd name="T15" fmla="*/ 34 h 49"/>
                <a:gd name="T16" fmla="*/ 60 w 66"/>
                <a:gd name="T17" fmla="*/ 31 h 49"/>
                <a:gd name="T18" fmla="*/ 58 w 66"/>
                <a:gd name="T19" fmla="*/ 28 h 49"/>
                <a:gd name="T20" fmla="*/ 55 w 66"/>
                <a:gd name="T21" fmla="*/ 30 h 49"/>
                <a:gd name="T22" fmla="*/ 8 w 66"/>
                <a:gd name="T23" fmla="*/ 39 h 49"/>
                <a:gd name="T24" fmla="*/ 6 w 66"/>
                <a:gd name="T25" fmla="*/ 39 h 49"/>
                <a:gd name="T26" fmla="*/ 6 w 66"/>
                <a:gd name="T27" fmla="*/ 24 h 49"/>
                <a:gd name="T28" fmla="*/ 24 w 66"/>
                <a:gd name="T29" fmla="*/ 6 h 49"/>
                <a:gd name="T30" fmla="*/ 36 w 66"/>
                <a:gd name="T31" fmla="*/ 4 h 49"/>
                <a:gd name="T32" fmla="*/ 36 w 66"/>
                <a:gd name="T33" fmla="*/ 0 h 49"/>
                <a:gd name="T34" fmla="*/ 23 w 66"/>
                <a:gd name="T35" fmla="*/ 2 h 49"/>
                <a:gd name="T36" fmla="*/ 3 w 66"/>
                <a:gd name="T37" fmla="*/ 23 h 49"/>
                <a:gd name="T38" fmla="*/ 3 w 66"/>
                <a:gd name="T39" fmla="*/ 43 h 49"/>
                <a:gd name="T40" fmla="*/ 4 w 66"/>
                <a:gd name="T41" fmla="*/ 43 h 49"/>
                <a:gd name="T42" fmla="*/ 4 w 66"/>
                <a:gd name="T43" fmla="*/ 43 h 49"/>
                <a:gd name="T44" fmla="*/ 6 w 66"/>
                <a:gd name="T45" fmla="*/ 43 h 49"/>
                <a:gd name="T46" fmla="*/ 8 w 66"/>
                <a:gd name="T47" fmla="*/ 43 h 49"/>
                <a:gd name="T48" fmla="*/ 56 w 66"/>
                <a:gd name="T49" fmla="*/ 33 h 49"/>
                <a:gd name="T50" fmla="*/ 59 w 66"/>
                <a:gd name="T51" fmla="*/ 38 h 49"/>
                <a:gd name="T52" fmla="*/ 61 w 66"/>
                <a:gd name="T53" fmla="*/ 49 h 49"/>
                <a:gd name="T54" fmla="*/ 63 w 66"/>
                <a:gd name="T55" fmla="*/ 48 h 49"/>
                <a:gd name="T56" fmla="*/ 66 w 66"/>
                <a:gd name="T57" fmla="*/ 30 h 49"/>
                <a:gd name="T58" fmla="*/ 64 w 66"/>
                <a:gd name="T59" fmla="*/ 21 h 49"/>
                <a:gd name="T60" fmla="*/ 60 w 66"/>
                <a:gd name="T61" fmla="*/ 11 h 49"/>
                <a:gd name="T62" fmla="*/ 36 w 6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6" h="49"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44" y="4"/>
                    <a:pt x="52" y="7"/>
                    <a:pt x="58" y="13"/>
                  </a:cubicBezTo>
                  <a:cubicBezTo>
                    <a:pt x="59" y="14"/>
                    <a:pt x="60" y="17"/>
                    <a:pt x="60" y="21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7"/>
                    <a:pt x="62" y="29"/>
                  </a:cubicBezTo>
                  <a:cubicBezTo>
                    <a:pt x="62" y="31"/>
                    <a:pt x="62" y="33"/>
                    <a:pt x="61" y="34"/>
                  </a:cubicBezTo>
                  <a:cubicBezTo>
                    <a:pt x="61" y="33"/>
                    <a:pt x="60" y="32"/>
                    <a:pt x="60" y="31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40" y="38"/>
                    <a:pt x="17" y="39"/>
                    <a:pt x="8" y="39"/>
                  </a:cubicBezTo>
                  <a:cubicBezTo>
                    <a:pt x="7" y="39"/>
                    <a:pt x="6" y="39"/>
                    <a:pt x="6" y="39"/>
                  </a:cubicBezTo>
                  <a:cubicBezTo>
                    <a:pt x="5" y="36"/>
                    <a:pt x="4" y="30"/>
                    <a:pt x="6" y="24"/>
                  </a:cubicBezTo>
                  <a:cubicBezTo>
                    <a:pt x="8" y="17"/>
                    <a:pt x="15" y="8"/>
                    <a:pt x="24" y="6"/>
                  </a:cubicBezTo>
                  <a:cubicBezTo>
                    <a:pt x="27" y="5"/>
                    <a:pt x="31" y="4"/>
                    <a:pt x="36" y="4"/>
                  </a:cubicBezTo>
                  <a:close/>
                  <a:moveTo>
                    <a:pt x="36" y="0"/>
                  </a:moveTo>
                  <a:cubicBezTo>
                    <a:pt x="31" y="0"/>
                    <a:pt x="27" y="1"/>
                    <a:pt x="23" y="2"/>
                  </a:cubicBezTo>
                  <a:cubicBezTo>
                    <a:pt x="13" y="4"/>
                    <a:pt x="5" y="14"/>
                    <a:pt x="3" y="23"/>
                  </a:cubicBezTo>
                  <a:cubicBezTo>
                    <a:pt x="0" y="33"/>
                    <a:pt x="3" y="43"/>
                    <a:pt x="3" y="43"/>
                  </a:cubicBezTo>
                  <a:cubicBezTo>
                    <a:pt x="3" y="43"/>
                    <a:pt x="3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5" y="43"/>
                    <a:pt x="6" y="43"/>
                  </a:cubicBezTo>
                  <a:cubicBezTo>
                    <a:pt x="6" y="43"/>
                    <a:pt x="7" y="43"/>
                    <a:pt x="8" y="43"/>
                  </a:cubicBezTo>
                  <a:cubicBezTo>
                    <a:pt x="18" y="43"/>
                    <a:pt x="41" y="41"/>
                    <a:pt x="56" y="33"/>
                  </a:cubicBezTo>
                  <a:cubicBezTo>
                    <a:pt x="57" y="34"/>
                    <a:pt x="58" y="36"/>
                    <a:pt x="59" y="38"/>
                  </a:cubicBezTo>
                  <a:cubicBezTo>
                    <a:pt x="61" y="45"/>
                    <a:pt x="61" y="49"/>
                    <a:pt x="61" y="49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3" y="48"/>
                    <a:pt x="64" y="44"/>
                    <a:pt x="66" y="30"/>
                  </a:cubicBezTo>
                  <a:cubicBezTo>
                    <a:pt x="66" y="26"/>
                    <a:pt x="65" y="23"/>
                    <a:pt x="64" y="21"/>
                  </a:cubicBezTo>
                  <a:cubicBezTo>
                    <a:pt x="64" y="17"/>
                    <a:pt x="62" y="12"/>
                    <a:pt x="60" y="11"/>
                  </a:cubicBezTo>
                  <a:cubicBezTo>
                    <a:pt x="52" y="2"/>
                    <a:pt x="43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Freeform 150"/>
            <p:cNvSpPr/>
            <p:nvPr/>
          </p:nvSpPr>
          <p:spPr bwMode="auto">
            <a:xfrm>
              <a:off x="5349876" y="5788026"/>
              <a:ext cx="41275" cy="60325"/>
            </a:xfrm>
            <a:custGeom>
              <a:avLst/>
              <a:gdLst>
                <a:gd name="T0" fmla="*/ 8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2 w 11"/>
                <a:gd name="T7" fmla="*/ 16 h 16"/>
                <a:gd name="T8" fmla="*/ 9 w 11"/>
                <a:gd name="T9" fmla="*/ 9 h 16"/>
                <a:gd name="T10" fmla="*/ 9 w 11"/>
                <a:gd name="T11" fmla="*/ 0 h 16"/>
                <a:gd name="T12" fmla="*/ 8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6"/>
                    <a:pt x="8" y="13"/>
                    <a:pt x="9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Freeform 151"/>
            <p:cNvSpPr/>
            <p:nvPr/>
          </p:nvSpPr>
          <p:spPr bwMode="auto">
            <a:xfrm>
              <a:off x="5129213" y="5788026"/>
              <a:ext cx="41275" cy="60325"/>
            </a:xfrm>
            <a:custGeom>
              <a:avLst/>
              <a:gdLst>
                <a:gd name="T0" fmla="*/ 2 w 11"/>
                <a:gd name="T1" fmla="*/ 0 h 16"/>
                <a:gd name="T2" fmla="*/ 2 w 11"/>
                <a:gd name="T3" fmla="*/ 0 h 16"/>
                <a:gd name="T4" fmla="*/ 1 w 11"/>
                <a:gd name="T5" fmla="*/ 9 h 16"/>
                <a:gd name="T6" fmla="*/ 8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2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1" y="9"/>
                  </a:cubicBezTo>
                  <a:cubicBezTo>
                    <a:pt x="3" y="13"/>
                    <a:pt x="6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Freeform 152"/>
            <p:cNvSpPr>
              <a:spLocks noEditPoints="1"/>
            </p:cNvSpPr>
            <p:nvPr/>
          </p:nvSpPr>
          <p:spPr bwMode="auto">
            <a:xfrm>
              <a:off x="5260976" y="5922964"/>
              <a:ext cx="96838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19 w 26"/>
                <a:gd name="T13" fmla="*/ 0 h 25"/>
                <a:gd name="T14" fmla="*/ 0 w 26"/>
                <a:gd name="T15" fmla="*/ 11 h 25"/>
                <a:gd name="T16" fmla="*/ 6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19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19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Freeform 153"/>
            <p:cNvSpPr>
              <a:spLocks noEditPoints="1"/>
            </p:cNvSpPr>
            <p:nvPr/>
          </p:nvSpPr>
          <p:spPr bwMode="auto">
            <a:xfrm>
              <a:off x="5162551" y="5922964"/>
              <a:ext cx="98425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6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19 w 26"/>
                <a:gd name="T19" fmla="*/ 25 h 25"/>
                <a:gd name="T20" fmla="*/ 26 w 26"/>
                <a:gd name="T21" fmla="*/ 11 h 25"/>
                <a:gd name="T22" fmla="*/ 6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6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Freeform 154"/>
            <p:cNvSpPr/>
            <p:nvPr/>
          </p:nvSpPr>
          <p:spPr bwMode="auto">
            <a:xfrm>
              <a:off x="5260976" y="5964239"/>
              <a:ext cx="176213" cy="244475"/>
            </a:xfrm>
            <a:custGeom>
              <a:avLst/>
              <a:gdLst>
                <a:gd name="T0" fmla="*/ 24 w 47"/>
                <a:gd name="T1" fmla="*/ 12 h 65"/>
                <a:gd name="T2" fmla="*/ 27 w 47"/>
                <a:gd name="T3" fmla="*/ 5 h 65"/>
                <a:gd name="T4" fmla="*/ 28 w 47"/>
                <a:gd name="T5" fmla="*/ 5 h 65"/>
                <a:gd name="T6" fmla="*/ 35 w 47"/>
                <a:gd name="T7" fmla="*/ 7 h 65"/>
                <a:gd name="T8" fmla="*/ 36 w 47"/>
                <a:gd name="T9" fmla="*/ 7 h 65"/>
                <a:gd name="T10" fmla="*/ 36 w 47"/>
                <a:gd name="T11" fmla="*/ 7 h 65"/>
                <a:gd name="T12" fmla="*/ 41 w 47"/>
                <a:gd name="T13" fmla="*/ 8 h 65"/>
                <a:gd name="T14" fmla="*/ 47 w 47"/>
                <a:gd name="T15" fmla="*/ 6 h 65"/>
                <a:gd name="T16" fmla="*/ 36 w 47"/>
                <a:gd name="T17" fmla="*/ 3 h 65"/>
                <a:gd name="T18" fmla="*/ 29 w 47"/>
                <a:gd name="T19" fmla="*/ 1 h 65"/>
                <a:gd name="T20" fmla="*/ 25 w 47"/>
                <a:gd name="T21" fmla="*/ 0 h 65"/>
                <a:gd name="T22" fmla="*/ 0 w 47"/>
                <a:gd name="T23" fmla="*/ 59 h 65"/>
                <a:gd name="T24" fmla="*/ 0 w 47"/>
                <a:gd name="T25" fmla="*/ 65 h 65"/>
                <a:gd name="T26" fmla="*/ 17 w 47"/>
                <a:gd name="T27" fmla="*/ 61 h 65"/>
                <a:gd name="T28" fmla="*/ 17 w 47"/>
                <a:gd name="T29" fmla="*/ 57 h 65"/>
                <a:gd name="T30" fmla="*/ 4 w 47"/>
                <a:gd name="T31" fmla="*/ 60 h 65"/>
                <a:gd name="T32" fmla="*/ 4 w 47"/>
                <a:gd name="T33" fmla="*/ 60 h 65"/>
                <a:gd name="T34" fmla="*/ 17 w 47"/>
                <a:gd name="T35" fmla="*/ 28 h 65"/>
                <a:gd name="T36" fmla="*/ 24 w 47"/>
                <a:gd name="T37" fmla="*/ 1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65">
                  <a:moveTo>
                    <a:pt x="24" y="12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8" y="7"/>
                    <a:pt x="40" y="8"/>
                    <a:pt x="41" y="8"/>
                  </a:cubicBezTo>
                  <a:cubicBezTo>
                    <a:pt x="43" y="7"/>
                    <a:pt x="45" y="6"/>
                    <a:pt x="47" y="6"/>
                  </a:cubicBezTo>
                  <a:cubicBezTo>
                    <a:pt x="42" y="4"/>
                    <a:pt x="36" y="3"/>
                    <a:pt x="36" y="3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58"/>
                    <a:pt x="17" y="57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17" y="28"/>
                    <a:pt x="17" y="28"/>
                  </a:cubicBezTo>
                  <a:cubicBezTo>
                    <a:pt x="18" y="26"/>
                    <a:pt x="16" y="18"/>
                    <a:pt x="24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Freeform 155"/>
            <p:cNvSpPr>
              <a:spLocks noEditPoints="1"/>
            </p:cNvSpPr>
            <p:nvPr/>
          </p:nvSpPr>
          <p:spPr bwMode="auto">
            <a:xfrm>
              <a:off x="5027613" y="5953126"/>
              <a:ext cx="233363" cy="255588"/>
            </a:xfrm>
            <a:custGeom>
              <a:avLst/>
              <a:gdLst>
                <a:gd name="T0" fmla="*/ 34 w 62"/>
                <a:gd name="T1" fmla="*/ 6 h 68"/>
                <a:gd name="T2" fmla="*/ 58 w 62"/>
                <a:gd name="T3" fmla="*/ 63 h 68"/>
                <a:gd name="T4" fmla="*/ 58 w 62"/>
                <a:gd name="T5" fmla="*/ 63 h 68"/>
                <a:gd name="T6" fmla="*/ 7 w 62"/>
                <a:gd name="T7" fmla="*/ 52 h 68"/>
                <a:gd name="T8" fmla="*/ 7 w 62"/>
                <a:gd name="T9" fmla="*/ 16 h 68"/>
                <a:gd name="T10" fmla="*/ 24 w 62"/>
                <a:gd name="T11" fmla="*/ 12 h 68"/>
                <a:gd name="T12" fmla="*/ 25 w 62"/>
                <a:gd name="T13" fmla="*/ 12 h 68"/>
                <a:gd name="T14" fmla="*/ 26 w 62"/>
                <a:gd name="T15" fmla="*/ 11 h 68"/>
                <a:gd name="T16" fmla="*/ 31 w 62"/>
                <a:gd name="T17" fmla="*/ 8 h 68"/>
                <a:gd name="T18" fmla="*/ 31 w 62"/>
                <a:gd name="T19" fmla="*/ 8 h 68"/>
                <a:gd name="T20" fmla="*/ 32 w 62"/>
                <a:gd name="T21" fmla="*/ 8 h 68"/>
                <a:gd name="T22" fmla="*/ 34 w 62"/>
                <a:gd name="T23" fmla="*/ 6 h 68"/>
                <a:gd name="T24" fmla="*/ 36 w 62"/>
                <a:gd name="T25" fmla="*/ 0 h 68"/>
                <a:gd name="T26" fmla="*/ 34 w 62"/>
                <a:gd name="T27" fmla="*/ 2 h 68"/>
                <a:gd name="T28" fmla="*/ 29 w 62"/>
                <a:gd name="T29" fmla="*/ 5 h 68"/>
                <a:gd name="T30" fmla="*/ 24 w 62"/>
                <a:gd name="T31" fmla="*/ 8 h 68"/>
                <a:gd name="T32" fmla="*/ 4 w 62"/>
                <a:gd name="T33" fmla="*/ 14 h 68"/>
                <a:gd name="T34" fmla="*/ 4 w 62"/>
                <a:gd name="T35" fmla="*/ 56 h 68"/>
                <a:gd name="T36" fmla="*/ 62 w 62"/>
                <a:gd name="T37" fmla="*/ 68 h 68"/>
                <a:gd name="T38" fmla="*/ 62 w 62"/>
                <a:gd name="T39" fmla="*/ 62 h 68"/>
                <a:gd name="T40" fmla="*/ 3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34" y="6"/>
                  </a:moveTo>
                  <a:cubicBezTo>
                    <a:pt x="58" y="63"/>
                    <a:pt x="58" y="63"/>
                    <a:pt x="58" y="63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37"/>
                    <a:pt x="5" y="19"/>
                    <a:pt x="7" y="16"/>
                  </a:cubicBezTo>
                  <a:cubicBezTo>
                    <a:pt x="8" y="14"/>
                    <a:pt x="16" y="12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6"/>
                    <a:pt x="34" y="6"/>
                    <a:pt x="34" y="6"/>
                  </a:cubicBezTo>
                  <a:close/>
                  <a:moveTo>
                    <a:pt x="36" y="0"/>
                  </a:moveTo>
                  <a:cubicBezTo>
                    <a:pt x="34" y="2"/>
                    <a:pt x="34" y="2"/>
                    <a:pt x="34" y="2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7" y="9"/>
                    <a:pt x="4" y="14"/>
                  </a:cubicBezTo>
                  <a:cubicBezTo>
                    <a:pt x="0" y="19"/>
                    <a:pt x="4" y="56"/>
                    <a:pt x="4" y="5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36" y="0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Freeform 156"/>
            <p:cNvSpPr>
              <a:spLocks noEditPoints="1"/>
            </p:cNvSpPr>
            <p:nvPr/>
          </p:nvSpPr>
          <p:spPr bwMode="auto">
            <a:xfrm>
              <a:off x="5230813" y="5961064"/>
              <a:ext cx="60325" cy="236538"/>
            </a:xfrm>
            <a:custGeom>
              <a:avLst/>
              <a:gdLst>
                <a:gd name="T0" fmla="*/ 19 w 38"/>
                <a:gd name="T1" fmla="*/ 11 h 149"/>
                <a:gd name="T2" fmla="*/ 21 w 38"/>
                <a:gd name="T3" fmla="*/ 14 h 149"/>
                <a:gd name="T4" fmla="*/ 19 w 38"/>
                <a:gd name="T5" fmla="*/ 26 h 149"/>
                <a:gd name="T6" fmla="*/ 19 w 38"/>
                <a:gd name="T7" fmla="*/ 26 h 149"/>
                <a:gd name="T8" fmla="*/ 19 w 38"/>
                <a:gd name="T9" fmla="*/ 14 h 149"/>
                <a:gd name="T10" fmla="*/ 19 w 38"/>
                <a:gd name="T11" fmla="*/ 11 h 149"/>
                <a:gd name="T12" fmla="*/ 19 w 38"/>
                <a:gd name="T13" fmla="*/ 64 h 149"/>
                <a:gd name="T14" fmla="*/ 21 w 38"/>
                <a:gd name="T15" fmla="*/ 73 h 149"/>
                <a:gd name="T16" fmla="*/ 23 w 38"/>
                <a:gd name="T17" fmla="*/ 82 h 149"/>
                <a:gd name="T18" fmla="*/ 23 w 38"/>
                <a:gd name="T19" fmla="*/ 90 h 149"/>
                <a:gd name="T20" fmla="*/ 26 w 38"/>
                <a:gd name="T21" fmla="*/ 99 h 149"/>
                <a:gd name="T22" fmla="*/ 28 w 38"/>
                <a:gd name="T23" fmla="*/ 108 h 149"/>
                <a:gd name="T24" fmla="*/ 19 w 38"/>
                <a:gd name="T25" fmla="*/ 132 h 149"/>
                <a:gd name="T26" fmla="*/ 9 w 38"/>
                <a:gd name="T27" fmla="*/ 106 h 149"/>
                <a:gd name="T28" fmla="*/ 9 w 38"/>
                <a:gd name="T29" fmla="*/ 99 h 149"/>
                <a:gd name="T30" fmla="*/ 11 w 38"/>
                <a:gd name="T31" fmla="*/ 92 h 149"/>
                <a:gd name="T32" fmla="*/ 14 w 38"/>
                <a:gd name="T33" fmla="*/ 85 h 149"/>
                <a:gd name="T34" fmla="*/ 16 w 38"/>
                <a:gd name="T35" fmla="*/ 78 h 149"/>
                <a:gd name="T36" fmla="*/ 16 w 38"/>
                <a:gd name="T37" fmla="*/ 71 h 149"/>
                <a:gd name="T38" fmla="*/ 19 w 38"/>
                <a:gd name="T39" fmla="*/ 64 h 149"/>
                <a:gd name="T40" fmla="*/ 23 w 38"/>
                <a:gd name="T41" fmla="*/ 0 h 149"/>
                <a:gd name="T42" fmla="*/ 14 w 38"/>
                <a:gd name="T43" fmla="*/ 0 h 149"/>
                <a:gd name="T44" fmla="*/ 2 w 38"/>
                <a:gd name="T45" fmla="*/ 26 h 149"/>
                <a:gd name="T46" fmla="*/ 11 w 38"/>
                <a:gd name="T47" fmla="*/ 33 h 149"/>
                <a:gd name="T48" fmla="*/ 14 w 38"/>
                <a:gd name="T49" fmla="*/ 42 h 149"/>
                <a:gd name="T50" fmla="*/ 11 w 38"/>
                <a:gd name="T51" fmla="*/ 49 h 149"/>
                <a:gd name="T52" fmla="*/ 11 w 38"/>
                <a:gd name="T53" fmla="*/ 56 h 149"/>
                <a:gd name="T54" fmla="*/ 9 w 38"/>
                <a:gd name="T55" fmla="*/ 64 h 149"/>
                <a:gd name="T56" fmla="*/ 7 w 38"/>
                <a:gd name="T57" fmla="*/ 71 h 149"/>
                <a:gd name="T58" fmla="*/ 7 w 38"/>
                <a:gd name="T59" fmla="*/ 78 h 149"/>
                <a:gd name="T60" fmla="*/ 4 w 38"/>
                <a:gd name="T61" fmla="*/ 85 h 149"/>
                <a:gd name="T62" fmla="*/ 2 w 38"/>
                <a:gd name="T63" fmla="*/ 92 h 149"/>
                <a:gd name="T64" fmla="*/ 2 w 38"/>
                <a:gd name="T65" fmla="*/ 99 h 149"/>
                <a:gd name="T66" fmla="*/ 0 w 38"/>
                <a:gd name="T67" fmla="*/ 108 h 149"/>
                <a:gd name="T68" fmla="*/ 14 w 38"/>
                <a:gd name="T69" fmla="*/ 146 h 149"/>
                <a:gd name="T70" fmla="*/ 38 w 38"/>
                <a:gd name="T71" fmla="*/ 108 h 149"/>
                <a:gd name="T72" fmla="*/ 35 w 38"/>
                <a:gd name="T73" fmla="*/ 104 h 149"/>
                <a:gd name="T74" fmla="*/ 35 w 38"/>
                <a:gd name="T75" fmla="*/ 94 h 149"/>
                <a:gd name="T76" fmla="*/ 33 w 38"/>
                <a:gd name="T77" fmla="*/ 85 h 149"/>
                <a:gd name="T78" fmla="*/ 30 w 38"/>
                <a:gd name="T79" fmla="*/ 78 h 149"/>
                <a:gd name="T80" fmla="*/ 28 w 38"/>
                <a:gd name="T81" fmla="*/ 68 h 149"/>
                <a:gd name="T82" fmla="*/ 26 w 38"/>
                <a:gd name="T83" fmla="*/ 59 h 149"/>
                <a:gd name="T84" fmla="*/ 23 w 38"/>
                <a:gd name="T85" fmla="*/ 49 h 149"/>
                <a:gd name="T86" fmla="*/ 26 w 38"/>
                <a:gd name="T87" fmla="*/ 42 h 149"/>
                <a:gd name="T88" fmla="*/ 26 w 38"/>
                <a:gd name="T89" fmla="*/ 33 h 149"/>
                <a:gd name="T90" fmla="*/ 28 w 38"/>
                <a:gd name="T91" fmla="*/ 11 h 149"/>
                <a:gd name="T92" fmla="*/ 23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1"/>
                  </a:lnTo>
                  <a:lnTo>
                    <a:pt x="19" y="11"/>
                  </a:lnTo>
                  <a:lnTo>
                    <a:pt x="21" y="14"/>
                  </a:lnTo>
                  <a:lnTo>
                    <a:pt x="23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9" y="14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4"/>
                  </a:lnTo>
                  <a:lnTo>
                    <a:pt x="19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3" y="82"/>
                  </a:lnTo>
                  <a:lnTo>
                    <a:pt x="23" y="87"/>
                  </a:lnTo>
                  <a:lnTo>
                    <a:pt x="23" y="90"/>
                  </a:lnTo>
                  <a:lnTo>
                    <a:pt x="26" y="97"/>
                  </a:lnTo>
                  <a:lnTo>
                    <a:pt x="26" y="99"/>
                  </a:lnTo>
                  <a:lnTo>
                    <a:pt x="28" y="106"/>
                  </a:lnTo>
                  <a:lnTo>
                    <a:pt x="28" y="108"/>
                  </a:lnTo>
                  <a:lnTo>
                    <a:pt x="28" y="108"/>
                  </a:lnTo>
                  <a:lnTo>
                    <a:pt x="19" y="132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11" y="94"/>
                  </a:lnTo>
                  <a:lnTo>
                    <a:pt x="11" y="92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0"/>
                  </a:lnTo>
                  <a:lnTo>
                    <a:pt x="16" y="78"/>
                  </a:lnTo>
                  <a:lnTo>
                    <a:pt x="16" y="73"/>
                  </a:lnTo>
                  <a:lnTo>
                    <a:pt x="16" y="71"/>
                  </a:lnTo>
                  <a:lnTo>
                    <a:pt x="19" y="66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3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9" y="9"/>
                  </a:lnTo>
                  <a:lnTo>
                    <a:pt x="2" y="26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42"/>
                  </a:lnTo>
                  <a:lnTo>
                    <a:pt x="14" y="42"/>
                  </a:lnTo>
                  <a:lnTo>
                    <a:pt x="14" y="47"/>
                  </a:lnTo>
                  <a:lnTo>
                    <a:pt x="11" y="49"/>
                  </a:lnTo>
                  <a:lnTo>
                    <a:pt x="11" y="54"/>
                  </a:lnTo>
                  <a:lnTo>
                    <a:pt x="11" y="56"/>
                  </a:lnTo>
                  <a:lnTo>
                    <a:pt x="9" y="61"/>
                  </a:lnTo>
                  <a:lnTo>
                    <a:pt x="9" y="64"/>
                  </a:lnTo>
                  <a:lnTo>
                    <a:pt x="9" y="68"/>
                  </a:lnTo>
                  <a:lnTo>
                    <a:pt x="7" y="71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4" y="82"/>
                  </a:lnTo>
                  <a:lnTo>
                    <a:pt x="4" y="85"/>
                  </a:lnTo>
                  <a:lnTo>
                    <a:pt x="4" y="90"/>
                  </a:lnTo>
                  <a:lnTo>
                    <a:pt x="2" y="92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104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14" y="146"/>
                  </a:lnTo>
                  <a:lnTo>
                    <a:pt x="21" y="14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5" y="104"/>
                  </a:lnTo>
                  <a:lnTo>
                    <a:pt x="35" y="97"/>
                  </a:lnTo>
                  <a:lnTo>
                    <a:pt x="35" y="94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0" y="80"/>
                  </a:lnTo>
                  <a:lnTo>
                    <a:pt x="30" y="78"/>
                  </a:lnTo>
                  <a:lnTo>
                    <a:pt x="28" y="71"/>
                  </a:lnTo>
                  <a:lnTo>
                    <a:pt x="28" y="68"/>
                  </a:lnTo>
                  <a:lnTo>
                    <a:pt x="28" y="61"/>
                  </a:lnTo>
                  <a:lnTo>
                    <a:pt x="26" y="59"/>
                  </a:lnTo>
                  <a:lnTo>
                    <a:pt x="26" y="54"/>
                  </a:lnTo>
                  <a:lnTo>
                    <a:pt x="23" y="49"/>
                  </a:lnTo>
                  <a:lnTo>
                    <a:pt x="23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5" y="26"/>
                  </a:lnTo>
                  <a:lnTo>
                    <a:pt x="28" y="11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79064" y="4026825"/>
            <a:ext cx="6402705" cy="645160"/>
            <a:chOff x="3517847" y="3535453"/>
            <a:chExt cx="6728638" cy="760098"/>
          </a:xfrm>
        </p:grpSpPr>
        <p:sp>
          <p:nvSpPr>
            <p:cNvPr id="4" name="椭圆 3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43427" y="3535453"/>
              <a:ext cx="5803058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合并各个成员各模块功能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80969" y="4941860"/>
            <a:ext cx="6625591" cy="645160"/>
            <a:chOff x="3517847" y="3535453"/>
            <a:chExt cx="6962869" cy="760098"/>
          </a:xfrm>
        </p:grpSpPr>
        <p:sp>
          <p:nvSpPr>
            <p:cNvPr id="8" name="椭圆 7"/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 flipH="1">
              <a:off x="3517847" y="3705985"/>
              <a:ext cx="1011245" cy="43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494811" y="3535453"/>
              <a:ext cx="5985905" cy="760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046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28036" y="142435"/>
            <a:ext cx="3617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确定组内项目负责人</a:t>
            </a:r>
          </a:p>
        </p:txBody>
      </p:sp>
      <p:sp>
        <p:nvSpPr>
          <p:cNvPr id="6" name="矩形 5"/>
          <p:cNvSpPr/>
          <p:nvPr/>
        </p:nvSpPr>
        <p:spPr>
          <a:xfrm>
            <a:off x="5514340" y="1758950"/>
            <a:ext cx="5842635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合理分配工作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保持与组员的沟通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跟进项目开发进度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定期汇报项目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526655" y="1924072"/>
            <a:ext cx="3245956" cy="2332044"/>
            <a:chOff x="4978401" y="3759201"/>
            <a:chExt cx="1308101" cy="939800"/>
          </a:xfrm>
        </p:grpSpPr>
        <p:sp>
          <p:nvSpPr>
            <p:cNvPr id="10" name="Freeform 248"/>
            <p:cNvSpPr>
              <a:spLocks noEditPoints="1"/>
            </p:cNvSpPr>
            <p:nvPr/>
          </p:nvSpPr>
          <p:spPr bwMode="auto">
            <a:xfrm>
              <a:off x="5613401" y="3852863"/>
              <a:ext cx="461963" cy="466725"/>
            </a:xfrm>
            <a:custGeom>
              <a:avLst/>
              <a:gdLst>
                <a:gd name="T0" fmla="*/ 123 w 123"/>
                <a:gd name="T1" fmla="*/ 64 h 124"/>
                <a:gd name="T2" fmla="*/ 123 w 123"/>
                <a:gd name="T3" fmla="*/ 59 h 124"/>
                <a:gd name="T4" fmla="*/ 107 w 123"/>
                <a:gd name="T5" fmla="*/ 50 h 124"/>
                <a:gd name="T6" fmla="*/ 102 w 123"/>
                <a:gd name="T7" fmla="*/ 38 h 124"/>
                <a:gd name="T8" fmla="*/ 107 w 123"/>
                <a:gd name="T9" fmla="*/ 20 h 124"/>
                <a:gd name="T10" fmla="*/ 103 w 123"/>
                <a:gd name="T11" fmla="*/ 16 h 124"/>
                <a:gd name="T12" fmla="*/ 85 w 123"/>
                <a:gd name="T13" fmla="*/ 21 h 124"/>
                <a:gd name="T14" fmla="*/ 73 w 123"/>
                <a:gd name="T15" fmla="*/ 16 h 124"/>
                <a:gd name="T16" fmla="*/ 64 w 123"/>
                <a:gd name="T17" fmla="*/ 0 h 124"/>
                <a:gd name="T18" fmla="*/ 58 w 123"/>
                <a:gd name="T19" fmla="*/ 0 h 124"/>
                <a:gd name="T20" fmla="*/ 50 w 123"/>
                <a:gd name="T21" fmla="*/ 17 h 124"/>
                <a:gd name="T22" fmla="*/ 37 w 123"/>
                <a:gd name="T23" fmla="*/ 22 h 124"/>
                <a:gd name="T24" fmla="*/ 19 w 123"/>
                <a:gd name="T25" fmla="*/ 17 h 124"/>
                <a:gd name="T26" fmla="*/ 16 w 123"/>
                <a:gd name="T27" fmla="*/ 20 h 124"/>
                <a:gd name="T28" fmla="*/ 21 w 123"/>
                <a:gd name="T29" fmla="*/ 38 h 124"/>
                <a:gd name="T30" fmla="*/ 16 w 123"/>
                <a:gd name="T31" fmla="*/ 51 h 124"/>
                <a:gd name="T32" fmla="*/ 0 w 123"/>
                <a:gd name="T33" fmla="*/ 60 h 124"/>
                <a:gd name="T34" fmla="*/ 0 w 123"/>
                <a:gd name="T35" fmla="*/ 65 h 124"/>
                <a:gd name="T36" fmla="*/ 16 w 123"/>
                <a:gd name="T37" fmla="*/ 74 h 124"/>
                <a:gd name="T38" fmla="*/ 21 w 123"/>
                <a:gd name="T39" fmla="*/ 86 h 124"/>
                <a:gd name="T40" fmla="*/ 16 w 123"/>
                <a:gd name="T41" fmla="*/ 104 h 124"/>
                <a:gd name="T42" fmla="*/ 20 w 123"/>
                <a:gd name="T43" fmla="*/ 108 h 124"/>
                <a:gd name="T44" fmla="*/ 38 w 123"/>
                <a:gd name="T45" fmla="*/ 102 h 124"/>
                <a:gd name="T46" fmla="*/ 50 w 123"/>
                <a:gd name="T47" fmla="*/ 107 h 124"/>
                <a:gd name="T48" fmla="*/ 59 w 123"/>
                <a:gd name="T49" fmla="*/ 124 h 124"/>
                <a:gd name="T50" fmla="*/ 65 w 123"/>
                <a:gd name="T51" fmla="*/ 123 h 124"/>
                <a:gd name="T52" fmla="*/ 74 w 123"/>
                <a:gd name="T53" fmla="*/ 107 h 124"/>
                <a:gd name="T54" fmla="*/ 86 w 123"/>
                <a:gd name="T55" fmla="*/ 102 h 124"/>
                <a:gd name="T56" fmla="*/ 104 w 123"/>
                <a:gd name="T57" fmla="*/ 107 h 124"/>
                <a:gd name="T58" fmla="*/ 107 w 123"/>
                <a:gd name="T59" fmla="*/ 103 h 124"/>
                <a:gd name="T60" fmla="*/ 102 w 123"/>
                <a:gd name="T61" fmla="*/ 85 h 124"/>
                <a:gd name="T62" fmla="*/ 107 w 123"/>
                <a:gd name="T63" fmla="*/ 73 h 124"/>
                <a:gd name="T64" fmla="*/ 123 w 123"/>
                <a:gd name="T65" fmla="*/ 64 h 124"/>
                <a:gd name="T66" fmla="*/ 83 w 123"/>
                <a:gd name="T67" fmla="*/ 82 h 124"/>
                <a:gd name="T68" fmla="*/ 41 w 123"/>
                <a:gd name="T69" fmla="*/ 83 h 124"/>
                <a:gd name="T70" fmla="*/ 41 w 123"/>
                <a:gd name="T71" fmla="*/ 41 h 124"/>
                <a:gd name="T72" fmla="*/ 82 w 123"/>
                <a:gd name="T73" fmla="*/ 41 h 124"/>
                <a:gd name="T74" fmla="*/ 83 w 123"/>
                <a:gd name="T75" fmla="*/ 8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124">
                  <a:moveTo>
                    <a:pt x="123" y="64"/>
                  </a:moveTo>
                  <a:cubicBezTo>
                    <a:pt x="123" y="59"/>
                    <a:pt x="123" y="59"/>
                    <a:pt x="123" y="59"/>
                  </a:cubicBezTo>
                  <a:cubicBezTo>
                    <a:pt x="123" y="54"/>
                    <a:pt x="116" y="50"/>
                    <a:pt x="107" y="50"/>
                  </a:cubicBezTo>
                  <a:cubicBezTo>
                    <a:pt x="106" y="46"/>
                    <a:pt x="104" y="41"/>
                    <a:pt x="102" y="38"/>
                  </a:cubicBezTo>
                  <a:cubicBezTo>
                    <a:pt x="108" y="31"/>
                    <a:pt x="110" y="23"/>
                    <a:pt x="107" y="20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100" y="13"/>
                    <a:pt x="92" y="15"/>
                    <a:pt x="85" y="21"/>
                  </a:cubicBezTo>
                  <a:cubicBezTo>
                    <a:pt x="81" y="19"/>
                    <a:pt x="77" y="17"/>
                    <a:pt x="73" y="16"/>
                  </a:cubicBezTo>
                  <a:cubicBezTo>
                    <a:pt x="72" y="7"/>
                    <a:pt x="68" y="0"/>
                    <a:pt x="6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4" y="0"/>
                    <a:pt x="50" y="7"/>
                    <a:pt x="50" y="17"/>
                  </a:cubicBezTo>
                  <a:cubicBezTo>
                    <a:pt x="45" y="18"/>
                    <a:pt x="41" y="19"/>
                    <a:pt x="37" y="22"/>
                  </a:cubicBezTo>
                  <a:cubicBezTo>
                    <a:pt x="31" y="16"/>
                    <a:pt x="23" y="13"/>
                    <a:pt x="19" y="1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4"/>
                    <a:pt x="15" y="32"/>
                    <a:pt x="21" y="38"/>
                  </a:cubicBezTo>
                  <a:cubicBezTo>
                    <a:pt x="19" y="42"/>
                    <a:pt x="17" y="46"/>
                    <a:pt x="16" y="51"/>
                  </a:cubicBezTo>
                  <a:cubicBezTo>
                    <a:pt x="7" y="51"/>
                    <a:pt x="0" y="55"/>
                    <a:pt x="0" y="6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70"/>
                    <a:pt x="7" y="74"/>
                    <a:pt x="16" y="74"/>
                  </a:cubicBezTo>
                  <a:cubicBezTo>
                    <a:pt x="17" y="78"/>
                    <a:pt x="19" y="82"/>
                    <a:pt x="21" y="86"/>
                  </a:cubicBezTo>
                  <a:cubicBezTo>
                    <a:pt x="15" y="93"/>
                    <a:pt x="13" y="101"/>
                    <a:pt x="16" y="104"/>
                  </a:cubicBezTo>
                  <a:cubicBezTo>
                    <a:pt x="20" y="108"/>
                    <a:pt x="20" y="108"/>
                    <a:pt x="20" y="108"/>
                  </a:cubicBezTo>
                  <a:cubicBezTo>
                    <a:pt x="24" y="111"/>
                    <a:pt x="31" y="109"/>
                    <a:pt x="38" y="102"/>
                  </a:cubicBezTo>
                  <a:cubicBezTo>
                    <a:pt x="42" y="105"/>
                    <a:pt x="46" y="106"/>
                    <a:pt x="50" y="107"/>
                  </a:cubicBezTo>
                  <a:cubicBezTo>
                    <a:pt x="51" y="116"/>
                    <a:pt x="55" y="124"/>
                    <a:pt x="59" y="124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69" y="123"/>
                    <a:pt x="73" y="116"/>
                    <a:pt x="74" y="107"/>
                  </a:cubicBezTo>
                  <a:cubicBezTo>
                    <a:pt x="78" y="106"/>
                    <a:pt x="82" y="104"/>
                    <a:pt x="86" y="102"/>
                  </a:cubicBezTo>
                  <a:cubicBezTo>
                    <a:pt x="93" y="108"/>
                    <a:pt x="100" y="110"/>
                    <a:pt x="104" y="107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11" y="100"/>
                    <a:pt x="108" y="92"/>
                    <a:pt x="102" y="85"/>
                  </a:cubicBezTo>
                  <a:cubicBezTo>
                    <a:pt x="104" y="81"/>
                    <a:pt x="106" y="77"/>
                    <a:pt x="107" y="73"/>
                  </a:cubicBezTo>
                  <a:cubicBezTo>
                    <a:pt x="116" y="73"/>
                    <a:pt x="123" y="69"/>
                    <a:pt x="123" y="64"/>
                  </a:cubicBezTo>
                  <a:close/>
                  <a:moveTo>
                    <a:pt x="83" y="82"/>
                  </a:moveTo>
                  <a:cubicBezTo>
                    <a:pt x="71" y="94"/>
                    <a:pt x="52" y="94"/>
                    <a:pt x="41" y="83"/>
                  </a:cubicBezTo>
                  <a:cubicBezTo>
                    <a:pt x="29" y="71"/>
                    <a:pt x="29" y="53"/>
                    <a:pt x="41" y="41"/>
                  </a:cubicBezTo>
                  <a:cubicBezTo>
                    <a:pt x="52" y="30"/>
                    <a:pt x="71" y="29"/>
                    <a:pt x="82" y="41"/>
                  </a:cubicBezTo>
                  <a:cubicBezTo>
                    <a:pt x="94" y="52"/>
                    <a:pt x="94" y="71"/>
                    <a:pt x="83" y="8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249"/>
            <p:cNvSpPr>
              <a:spLocks noEditPoints="1"/>
            </p:cNvSpPr>
            <p:nvPr/>
          </p:nvSpPr>
          <p:spPr bwMode="auto">
            <a:xfrm>
              <a:off x="5827714" y="4262438"/>
              <a:ext cx="379413" cy="379413"/>
            </a:xfrm>
            <a:custGeom>
              <a:avLst/>
              <a:gdLst>
                <a:gd name="T0" fmla="*/ 89 w 101"/>
                <a:gd name="T1" fmla="*/ 53 h 101"/>
                <a:gd name="T2" fmla="*/ 88 w 101"/>
                <a:gd name="T3" fmla="*/ 42 h 101"/>
                <a:gd name="T4" fmla="*/ 97 w 101"/>
                <a:gd name="T5" fmla="*/ 30 h 101"/>
                <a:gd name="T6" fmla="*/ 95 w 101"/>
                <a:gd name="T7" fmla="*/ 26 h 101"/>
                <a:gd name="T8" fmla="*/ 80 w 101"/>
                <a:gd name="T9" fmla="*/ 25 h 101"/>
                <a:gd name="T10" fmla="*/ 72 w 101"/>
                <a:gd name="T11" fmla="*/ 18 h 101"/>
                <a:gd name="T12" fmla="*/ 69 w 101"/>
                <a:gd name="T13" fmla="*/ 3 h 101"/>
                <a:gd name="T14" fmla="*/ 65 w 101"/>
                <a:gd name="T15" fmla="*/ 1 h 101"/>
                <a:gd name="T16" fmla="*/ 53 w 101"/>
                <a:gd name="T17" fmla="*/ 12 h 101"/>
                <a:gd name="T18" fmla="*/ 43 w 101"/>
                <a:gd name="T19" fmla="*/ 12 h 101"/>
                <a:gd name="T20" fmla="*/ 30 w 101"/>
                <a:gd name="T21" fmla="*/ 4 h 101"/>
                <a:gd name="T22" fmla="*/ 26 w 101"/>
                <a:gd name="T23" fmla="*/ 6 h 101"/>
                <a:gd name="T24" fmla="*/ 25 w 101"/>
                <a:gd name="T25" fmla="*/ 21 h 101"/>
                <a:gd name="T26" fmla="*/ 18 w 101"/>
                <a:gd name="T27" fmla="*/ 29 h 101"/>
                <a:gd name="T28" fmla="*/ 3 w 101"/>
                <a:gd name="T29" fmla="*/ 32 h 101"/>
                <a:gd name="T30" fmla="*/ 2 w 101"/>
                <a:gd name="T31" fmla="*/ 36 h 101"/>
                <a:gd name="T32" fmla="*/ 12 w 101"/>
                <a:gd name="T33" fmla="*/ 47 h 101"/>
                <a:gd name="T34" fmla="*/ 13 w 101"/>
                <a:gd name="T35" fmla="*/ 58 h 101"/>
                <a:gd name="T36" fmla="*/ 4 w 101"/>
                <a:gd name="T37" fmla="*/ 71 h 101"/>
                <a:gd name="T38" fmla="*/ 6 w 101"/>
                <a:gd name="T39" fmla="*/ 75 h 101"/>
                <a:gd name="T40" fmla="*/ 21 w 101"/>
                <a:gd name="T41" fmla="*/ 76 h 101"/>
                <a:gd name="T42" fmla="*/ 30 w 101"/>
                <a:gd name="T43" fmla="*/ 83 h 101"/>
                <a:gd name="T44" fmla="*/ 32 w 101"/>
                <a:gd name="T45" fmla="*/ 98 h 101"/>
                <a:gd name="T46" fmla="*/ 36 w 101"/>
                <a:gd name="T47" fmla="*/ 99 h 101"/>
                <a:gd name="T48" fmla="*/ 48 w 101"/>
                <a:gd name="T49" fmla="*/ 89 h 101"/>
                <a:gd name="T50" fmla="*/ 59 w 101"/>
                <a:gd name="T51" fmla="*/ 88 h 101"/>
                <a:gd name="T52" fmla="*/ 71 w 101"/>
                <a:gd name="T53" fmla="*/ 97 h 101"/>
                <a:gd name="T54" fmla="*/ 75 w 101"/>
                <a:gd name="T55" fmla="*/ 95 h 101"/>
                <a:gd name="T56" fmla="*/ 76 w 101"/>
                <a:gd name="T57" fmla="*/ 80 h 101"/>
                <a:gd name="T58" fmla="*/ 83 w 101"/>
                <a:gd name="T59" fmla="*/ 71 h 101"/>
                <a:gd name="T60" fmla="*/ 98 w 101"/>
                <a:gd name="T61" fmla="*/ 69 h 101"/>
                <a:gd name="T62" fmla="*/ 100 w 101"/>
                <a:gd name="T63" fmla="*/ 64 h 101"/>
                <a:gd name="T64" fmla="*/ 89 w 101"/>
                <a:gd name="T65" fmla="*/ 53 h 101"/>
                <a:gd name="T66" fmla="*/ 61 w 101"/>
                <a:gd name="T67" fmla="*/ 72 h 101"/>
                <a:gd name="T68" fmla="*/ 29 w 101"/>
                <a:gd name="T69" fmla="*/ 61 h 101"/>
                <a:gd name="T70" fmla="*/ 40 w 101"/>
                <a:gd name="T71" fmla="*/ 28 h 101"/>
                <a:gd name="T72" fmla="*/ 72 w 101"/>
                <a:gd name="T73" fmla="*/ 39 h 101"/>
                <a:gd name="T74" fmla="*/ 61 w 101"/>
                <a:gd name="T75" fmla="*/ 7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89" y="53"/>
                  </a:moveTo>
                  <a:cubicBezTo>
                    <a:pt x="89" y="50"/>
                    <a:pt x="89" y="46"/>
                    <a:pt x="88" y="42"/>
                  </a:cubicBezTo>
                  <a:cubicBezTo>
                    <a:pt x="95" y="39"/>
                    <a:pt x="99" y="33"/>
                    <a:pt x="97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2"/>
                    <a:pt x="87" y="22"/>
                    <a:pt x="80" y="25"/>
                  </a:cubicBezTo>
                  <a:cubicBezTo>
                    <a:pt x="77" y="22"/>
                    <a:pt x="75" y="20"/>
                    <a:pt x="72" y="18"/>
                  </a:cubicBezTo>
                  <a:cubicBezTo>
                    <a:pt x="74" y="11"/>
                    <a:pt x="73" y="4"/>
                    <a:pt x="69" y="3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0"/>
                    <a:pt x="56" y="5"/>
                    <a:pt x="53" y="12"/>
                  </a:cubicBezTo>
                  <a:cubicBezTo>
                    <a:pt x="50" y="11"/>
                    <a:pt x="46" y="12"/>
                    <a:pt x="43" y="12"/>
                  </a:cubicBezTo>
                  <a:cubicBezTo>
                    <a:pt x="39" y="6"/>
                    <a:pt x="33" y="2"/>
                    <a:pt x="30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2" y="7"/>
                    <a:pt x="22" y="14"/>
                    <a:pt x="25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1" y="27"/>
                    <a:pt x="4" y="28"/>
                    <a:pt x="3" y="32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40"/>
                    <a:pt x="5" y="45"/>
                    <a:pt x="12" y="47"/>
                  </a:cubicBezTo>
                  <a:cubicBezTo>
                    <a:pt x="12" y="51"/>
                    <a:pt x="12" y="55"/>
                    <a:pt x="13" y="58"/>
                  </a:cubicBezTo>
                  <a:cubicBezTo>
                    <a:pt x="6" y="62"/>
                    <a:pt x="2" y="67"/>
                    <a:pt x="4" y="71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8" y="78"/>
                    <a:pt x="14" y="79"/>
                    <a:pt x="21" y="76"/>
                  </a:cubicBezTo>
                  <a:cubicBezTo>
                    <a:pt x="24" y="78"/>
                    <a:pt x="27" y="81"/>
                    <a:pt x="30" y="83"/>
                  </a:cubicBezTo>
                  <a:cubicBezTo>
                    <a:pt x="27" y="90"/>
                    <a:pt x="29" y="97"/>
                    <a:pt x="32" y="98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40" y="101"/>
                    <a:pt x="45" y="96"/>
                    <a:pt x="48" y="89"/>
                  </a:cubicBezTo>
                  <a:cubicBezTo>
                    <a:pt x="51" y="89"/>
                    <a:pt x="55" y="89"/>
                    <a:pt x="59" y="88"/>
                  </a:cubicBezTo>
                  <a:cubicBezTo>
                    <a:pt x="62" y="95"/>
                    <a:pt x="68" y="99"/>
                    <a:pt x="71" y="97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79" y="93"/>
                    <a:pt x="79" y="87"/>
                    <a:pt x="76" y="80"/>
                  </a:cubicBezTo>
                  <a:cubicBezTo>
                    <a:pt x="79" y="77"/>
                    <a:pt x="81" y="74"/>
                    <a:pt x="83" y="71"/>
                  </a:cubicBezTo>
                  <a:cubicBezTo>
                    <a:pt x="90" y="73"/>
                    <a:pt x="97" y="72"/>
                    <a:pt x="98" y="69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1"/>
                    <a:pt x="96" y="56"/>
                    <a:pt x="89" y="53"/>
                  </a:cubicBezTo>
                  <a:close/>
                  <a:moveTo>
                    <a:pt x="61" y="72"/>
                  </a:moveTo>
                  <a:cubicBezTo>
                    <a:pt x="49" y="78"/>
                    <a:pt x="35" y="73"/>
                    <a:pt x="29" y="61"/>
                  </a:cubicBezTo>
                  <a:cubicBezTo>
                    <a:pt x="23" y="49"/>
                    <a:pt x="28" y="34"/>
                    <a:pt x="40" y="28"/>
                  </a:cubicBezTo>
                  <a:cubicBezTo>
                    <a:pt x="52" y="23"/>
                    <a:pt x="66" y="27"/>
                    <a:pt x="72" y="39"/>
                  </a:cubicBezTo>
                  <a:cubicBezTo>
                    <a:pt x="78" y="52"/>
                    <a:pt x="73" y="66"/>
                    <a:pt x="61" y="7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250"/>
            <p:cNvSpPr>
              <a:spLocks noEditPoints="1"/>
            </p:cNvSpPr>
            <p:nvPr/>
          </p:nvSpPr>
          <p:spPr bwMode="auto">
            <a:xfrm>
              <a:off x="6086476" y="4086226"/>
              <a:ext cx="187325" cy="187325"/>
            </a:xfrm>
            <a:custGeom>
              <a:avLst/>
              <a:gdLst>
                <a:gd name="T0" fmla="*/ 44 w 50"/>
                <a:gd name="T1" fmla="*/ 27 h 50"/>
                <a:gd name="T2" fmla="*/ 44 w 50"/>
                <a:gd name="T3" fmla="*/ 21 h 50"/>
                <a:gd name="T4" fmla="*/ 48 w 50"/>
                <a:gd name="T5" fmla="*/ 15 h 50"/>
                <a:gd name="T6" fmla="*/ 47 w 50"/>
                <a:gd name="T7" fmla="*/ 13 h 50"/>
                <a:gd name="T8" fmla="*/ 39 w 50"/>
                <a:gd name="T9" fmla="*/ 13 h 50"/>
                <a:gd name="T10" fmla="*/ 35 w 50"/>
                <a:gd name="T11" fmla="*/ 9 h 50"/>
                <a:gd name="T12" fmla="*/ 34 w 50"/>
                <a:gd name="T13" fmla="*/ 2 h 50"/>
                <a:gd name="T14" fmla="*/ 32 w 50"/>
                <a:gd name="T15" fmla="*/ 1 h 50"/>
                <a:gd name="T16" fmla="*/ 26 w 50"/>
                <a:gd name="T17" fmla="*/ 6 h 50"/>
                <a:gd name="T18" fmla="*/ 21 w 50"/>
                <a:gd name="T19" fmla="*/ 6 h 50"/>
                <a:gd name="T20" fmla="*/ 15 w 50"/>
                <a:gd name="T21" fmla="*/ 2 h 50"/>
                <a:gd name="T22" fmla="*/ 13 w 50"/>
                <a:gd name="T23" fmla="*/ 3 h 50"/>
                <a:gd name="T24" fmla="*/ 12 w 50"/>
                <a:gd name="T25" fmla="*/ 11 h 50"/>
                <a:gd name="T26" fmla="*/ 9 w 50"/>
                <a:gd name="T27" fmla="*/ 15 h 50"/>
                <a:gd name="T28" fmla="*/ 1 w 50"/>
                <a:gd name="T29" fmla="*/ 16 h 50"/>
                <a:gd name="T30" fmla="*/ 1 w 50"/>
                <a:gd name="T31" fmla="*/ 18 h 50"/>
                <a:gd name="T32" fmla="*/ 6 w 50"/>
                <a:gd name="T33" fmla="*/ 24 h 50"/>
                <a:gd name="T34" fmla="*/ 6 w 50"/>
                <a:gd name="T35" fmla="*/ 29 h 50"/>
                <a:gd name="T36" fmla="*/ 2 w 50"/>
                <a:gd name="T37" fmla="*/ 35 h 50"/>
                <a:gd name="T38" fmla="*/ 3 w 50"/>
                <a:gd name="T39" fmla="*/ 37 h 50"/>
                <a:gd name="T40" fmla="*/ 10 w 50"/>
                <a:gd name="T41" fmla="*/ 38 h 50"/>
                <a:gd name="T42" fmla="*/ 15 w 50"/>
                <a:gd name="T43" fmla="*/ 41 h 50"/>
                <a:gd name="T44" fmla="*/ 16 w 50"/>
                <a:gd name="T45" fmla="*/ 49 h 50"/>
                <a:gd name="T46" fmla="*/ 18 w 50"/>
                <a:gd name="T47" fmla="*/ 49 h 50"/>
                <a:gd name="T48" fmla="*/ 24 w 50"/>
                <a:gd name="T49" fmla="*/ 44 h 50"/>
                <a:gd name="T50" fmla="*/ 29 w 50"/>
                <a:gd name="T51" fmla="*/ 44 h 50"/>
                <a:gd name="T52" fmla="*/ 35 w 50"/>
                <a:gd name="T53" fmla="*/ 48 h 50"/>
                <a:gd name="T54" fmla="*/ 37 w 50"/>
                <a:gd name="T55" fmla="*/ 47 h 50"/>
                <a:gd name="T56" fmla="*/ 37 w 50"/>
                <a:gd name="T57" fmla="*/ 40 h 50"/>
                <a:gd name="T58" fmla="*/ 41 w 50"/>
                <a:gd name="T59" fmla="*/ 36 h 50"/>
                <a:gd name="T60" fmla="*/ 49 w 50"/>
                <a:gd name="T61" fmla="*/ 34 h 50"/>
                <a:gd name="T62" fmla="*/ 49 w 50"/>
                <a:gd name="T63" fmla="*/ 32 h 50"/>
                <a:gd name="T64" fmla="*/ 44 w 50"/>
                <a:gd name="T65" fmla="*/ 27 h 50"/>
                <a:gd name="T66" fmla="*/ 30 w 50"/>
                <a:gd name="T67" fmla="*/ 36 h 50"/>
                <a:gd name="T68" fmla="*/ 14 w 50"/>
                <a:gd name="T69" fmla="*/ 31 h 50"/>
                <a:gd name="T70" fmla="*/ 20 w 50"/>
                <a:gd name="T71" fmla="*/ 14 h 50"/>
                <a:gd name="T72" fmla="*/ 36 w 50"/>
                <a:gd name="T73" fmla="*/ 20 h 50"/>
                <a:gd name="T74" fmla="*/ 30 w 50"/>
                <a:gd name="T75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50">
                  <a:moveTo>
                    <a:pt x="44" y="27"/>
                  </a:moveTo>
                  <a:cubicBezTo>
                    <a:pt x="44" y="25"/>
                    <a:pt x="44" y="23"/>
                    <a:pt x="44" y="21"/>
                  </a:cubicBezTo>
                  <a:cubicBezTo>
                    <a:pt x="47" y="19"/>
                    <a:pt x="49" y="17"/>
                    <a:pt x="48" y="15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1"/>
                    <a:pt x="43" y="11"/>
                    <a:pt x="39" y="13"/>
                  </a:cubicBezTo>
                  <a:cubicBezTo>
                    <a:pt x="38" y="11"/>
                    <a:pt x="37" y="10"/>
                    <a:pt x="35" y="9"/>
                  </a:cubicBezTo>
                  <a:cubicBezTo>
                    <a:pt x="36" y="6"/>
                    <a:pt x="36" y="2"/>
                    <a:pt x="34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0"/>
                    <a:pt x="28" y="3"/>
                    <a:pt x="26" y="6"/>
                  </a:cubicBezTo>
                  <a:cubicBezTo>
                    <a:pt x="25" y="6"/>
                    <a:pt x="23" y="6"/>
                    <a:pt x="21" y="6"/>
                  </a:cubicBezTo>
                  <a:cubicBezTo>
                    <a:pt x="19" y="3"/>
                    <a:pt x="16" y="1"/>
                    <a:pt x="15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1" y="4"/>
                    <a:pt x="11" y="7"/>
                    <a:pt x="12" y="11"/>
                  </a:cubicBezTo>
                  <a:cubicBezTo>
                    <a:pt x="11" y="12"/>
                    <a:pt x="10" y="13"/>
                    <a:pt x="9" y="15"/>
                  </a:cubicBezTo>
                  <a:cubicBezTo>
                    <a:pt x="5" y="14"/>
                    <a:pt x="2" y="14"/>
                    <a:pt x="1" y="16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2" y="22"/>
                    <a:pt x="6" y="24"/>
                  </a:cubicBezTo>
                  <a:cubicBezTo>
                    <a:pt x="6" y="26"/>
                    <a:pt x="6" y="27"/>
                    <a:pt x="6" y="29"/>
                  </a:cubicBezTo>
                  <a:cubicBezTo>
                    <a:pt x="3" y="31"/>
                    <a:pt x="1" y="34"/>
                    <a:pt x="2" y="35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4" y="39"/>
                    <a:pt x="7" y="39"/>
                    <a:pt x="10" y="38"/>
                  </a:cubicBezTo>
                  <a:cubicBezTo>
                    <a:pt x="12" y="39"/>
                    <a:pt x="13" y="40"/>
                    <a:pt x="15" y="41"/>
                  </a:cubicBezTo>
                  <a:cubicBezTo>
                    <a:pt x="14" y="45"/>
                    <a:pt x="14" y="48"/>
                    <a:pt x="16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20" y="50"/>
                    <a:pt x="22" y="48"/>
                    <a:pt x="24" y="44"/>
                  </a:cubicBezTo>
                  <a:cubicBezTo>
                    <a:pt x="25" y="44"/>
                    <a:pt x="27" y="44"/>
                    <a:pt x="29" y="44"/>
                  </a:cubicBezTo>
                  <a:cubicBezTo>
                    <a:pt x="31" y="47"/>
                    <a:pt x="34" y="49"/>
                    <a:pt x="35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9" y="46"/>
                    <a:pt x="39" y="43"/>
                    <a:pt x="37" y="40"/>
                  </a:cubicBezTo>
                  <a:cubicBezTo>
                    <a:pt x="39" y="38"/>
                    <a:pt x="40" y="37"/>
                    <a:pt x="41" y="36"/>
                  </a:cubicBezTo>
                  <a:cubicBezTo>
                    <a:pt x="45" y="37"/>
                    <a:pt x="48" y="36"/>
                    <a:pt x="49" y="34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50" y="30"/>
                    <a:pt x="48" y="28"/>
                    <a:pt x="44" y="27"/>
                  </a:cubicBezTo>
                  <a:close/>
                  <a:moveTo>
                    <a:pt x="30" y="36"/>
                  </a:moveTo>
                  <a:cubicBezTo>
                    <a:pt x="24" y="39"/>
                    <a:pt x="17" y="37"/>
                    <a:pt x="14" y="31"/>
                  </a:cubicBezTo>
                  <a:cubicBezTo>
                    <a:pt x="11" y="25"/>
                    <a:pt x="14" y="17"/>
                    <a:pt x="20" y="14"/>
                  </a:cubicBezTo>
                  <a:cubicBezTo>
                    <a:pt x="26" y="11"/>
                    <a:pt x="33" y="14"/>
                    <a:pt x="36" y="20"/>
                  </a:cubicBezTo>
                  <a:cubicBezTo>
                    <a:pt x="39" y="26"/>
                    <a:pt x="36" y="33"/>
                    <a:pt x="30" y="36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251"/>
            <p:cNvSpPr>
              <a:spLocks noEditPoints="1"/>
            </p:cNvSpPr>
            <p:nvPr/>
          </p:nvSpPr>
          <p:spPr bwMode="auto">
            <a:xfrm>
              <a:off x="5605464" y="3846513"/>
              <a:ext cx="481013" cy="479425"/>
            </a:xfrm>
            <a:custGeom>
              <a:avLst/>
              <a:gdLst>
                <a:gd name="T0" fmla="*/ 66 w 128"/>
                <a:gd name="T1" fmla="*/ 4 h 128"/>
                <a:gd name="T2" fmla="*/ 72 w 128"/>
                <a:gd name="T3" fmla="*/ 20 h 128"/>
                <a:gd name="T4" fmla="*/ 86 w 128"/>
                <a:gd name="T5" fmla="*/ 25 h 128"/>
                <a:gd name="T6" fmla="*/ 91 w 128"/>
                <a:gd name="T7" fmla="*/ 25 h 128"/>
                <a:gd name="T8" fmla="*/ 104 w 128"/>
                <a:gd name="T9" fmla="*/ 19 h 128"/>
                <a:gd name="T10" fmla="*/ 102 w 128"/>
                <a:gd name="T11" fmla="*/ 36 h 128"/>
                <a:gd name="T12" fmla="*/ 102 w 128"/>
                <a:gd name="T13" fmla="*/ 41 h 128"/>
                <a:gd name="T14" fmla="*/ 108 w 128"/>
                <a:gd name="T15" fmla="*/ 55 h 128"/>
                <a:gd name="T16" fmla="*/ 124 w 128"/>
                <a:gd name="T17" fmla="*/ 61 h 128"/>
                <a:gd name="T18" fmla="*/ 111 w 128"/>
                <a:gd name="T19" fmla="*/ 72 h 128"/>
                <a:gd name="T20" fmla="*/ 107 w 128"/>
                <a:gd name="T21" fmla="*/ 75 h 128"/>
                <a:gd name="T22" fmla="*/ 101 w 128"/>
                <a:gd name="T23" fmla="*/ 89 h 128"/>
                <a:gd name="T24" fmla="*/ 109 w 128"/>
                <a:gd name="T25" fmla="*/ 104 h 128"/>
                <a:gd name="T26" fmla="*/ 103 w 128"/>
                <a:gd name="T27" fmla="*/ 109 h 128"/>
                <a:gd name="T28" fmla="*/ 89 w 128"/>
                <a:gd name="T29" fmla="*/ 101 h 128"/>
                <a:gd name="T30" fmla="*/ 75 w 128"/>
                <a:gd name="T31" fmla="*/ 107 h 128"/>
                <a:gd name="T32" fmla="*/ 72 w 128"/>
                <a:gd name="T33" fmla="*/ 111 h 128"/>
                <a:gd name="T34" fmla="*/ 61 w 128"/>
                <a:gd name="T35" fmla="*/ 124 h 128"/>
                <a:gd name="T36" fmla="*/ 56 w 128"/>
                <a:gd name="T37" fmla="*/ 108 h 128"/>
                <a:gd name="T38" fmla="*/ 41 w 128"/>
                <a:gd name="T39" fmla="*/ 103 h 128"/>
                <a:gd name="T40" fmla="*/ 37 w 128"/>
                <a:gd name="T41" fmla="*/ 103 h 128"/>
                <a:gd name="T42" fmla="*/ 23 w 128"/>
                <a:gd name="T43" fmla="*/ 109 h 128"/>
                <a:gd name="T44" fmla="*/ 25 w 128"/>
                <a:gd name="T45" fmla="*/ 91 h 128"/>
                <a:gd name="T46" fmla="*/ 25 w 128"/>
                <a:gd name="T47" fmla="*/ 87 h 128"/>
                <a:gd name="T48" fmla="*/ 20 w 128"/>
                <a:gd name="T49" fmla="*/ 73 h 128"/>
                <a:gd name="T50" fmla="*/ 3 w 128"/>
                <a:gd name="T51" fmla="*/ 67 h 128"/>
                <a:gd name="T52" fmla="*/ 17 w 128"/>
                <a:gd name="T53" fmla="*/ 56 h 128"/>
                <a:gd name="T54" fmla="*/ 20 w 128"/>
                <a:gd name="T55" fmla="*/ 53 h 128"/>
                <a:gd name="T56" fmla="*/ 26 w 128"/>
                <a:gd name="T57" fmla="*/ 39 h 128"/>
                <a:gd name="T58" fmla="*/ 19 w 128"/>
                <a:gd name="T59" fmla="*/ 24 h 128"/>
                <a:gd name="T60" fmla="*/ 24 w 128"/>
                <a:gd name="T61" fmla="*/ 19 h 128"/>
                <a:gd name="T62" fmla="*/ 38 w 128"/>
                <a:gd name="T63" fmla="*/ 27 h 128"/>
                <a:gd name="T64" fmla="*/ 52 w 128"/>
                <a:gd name="T65" fmla="*/ 21 h 128"/>
                <a:gd name="T66" fmla="*/ 55 w 128"/>
                <a:gd name="T67" fmla="*/ 17 h 128"/>
                <a:gd name="T68" fmla="*/ 66 w 128"/>
                <a:gd name="T69" fmla="*/ 4 h 128"/>
                <a:gd name="T70" fmla="*/ 64 w 128"/>
                <a:gd name="T71" fmla="*/ 98 h 128"/>
                <a:gd name="T72" fmla="*/ 88 w 128"/>
                <a:gd name="T73" fmla="*/ 39 h 128"/>
                <a:gd name="T74" fmla="*/ 39 w 128"/>
                <a:gd name="T75" fmla="*/ 40 h 128"/>
                <a:gd name="T76" fmla="*/ 40 w 128"/>
                <a:gd name="T77" fmla="*/ 88 h 128"/>
                <a:gd name="T78" fmla="*/ 66 w 128"/>
                <a:gd name="T79" fmla="*/ 0 h 128"/>
                <a:gd name="T80" fmla="*/ 60 w 128"/>
                <a:gd name="T81" fmla="*/ 0 h 128"/>
                <a:gd name="T82" fmla="*/ 39 w 128"/>
                <a:gd name="T83" fmla="*/ 22 h 128"/>
                <a:gd name="T84" fmla="*/ 20 w 128"/>
                <a:gd name="T85" fmla="*/ 17 h 128"/>
                <a:gd name="T86" fmla="*/ 22 w 128"/>
                <a:gd name="T87" fmla="*/ 40 h 128"/>
                <a:gd name="T88" fmla="*/ 0 w 128"/>
                <a:gd name="T89" fmla="*/ 62 h 128"/>
                <a:gd name="T90" fmla="*/ 17 w 128"/>
                <a:gd name="T91" fmla="*/ 76 h 128"/>
                <a:gd name="T92" fmla="*/ 17 w 128"/>
                <a:gd name="T93" fmla="*/ 108 h 128"/>
                <a:gd name="T94" fmla="*/ 25 w 128"/>
                <a:gd name="T95" fmla="*/ 113 h 128"/>
                <a:gd name="T96" fmla="*/ 52 w 128"/>
                <a:gd name="T97" fmla="*/ 111 h 128"/>
                <a:gd name="T98" fmla="*/ 61 w 128"/>
                <a:gd name="T99" fmla="*/ 128 h 128"/>
                <a:gd name="T100" fmla="*/ 76 w 128"/>
                <a:gd name="T101" fmla="*/ 111 h 128"/>
                <a:gd name="T102" fmla="*/ 103 w 128"/>
                <a:gd name="T103" fmla="*/ 112 h 128"/>
                <a:gd name="T104" fmla="*/ 111 w 128"/>
                <a:gd name="T105" fmla="*/ 107 h 128"/>
                <a:gd name="T106" fmla="*/ 111 w 128"/>
                <a:gd name="T107" fmla="*/ 76 h 128"/>
                <a:gd name="T108" fmla="*/ 128 w 128"/>
                <a:gd name="T109" fmla="*/ 61 h 128"/>
                <a:gd name="T110" fmla="*/ 105 w 128"/>
                <a:gd name="T111" fmla="*/ 39 h 128"/>
                <a:gd name="T112" fmla="*/ 107 w 128"/>
                <a:gd name="T113" fmla="*/ 16 h 128"/>
                <a:gd name="T114" fmla="*/ 88 w 128"/>
                <a:gd name="T115" fmla="*/ 22 h 128"/>
                <a:gd name="T116" fmla="*/ 66 w 128"/>
                <a:gd name="T117" fmla="*/ 0 h 128"/>
                <a:gd name="T118" fmla="*/ 42 w 128"/>
                <a:gd name="T119" fmla="*/ 86 h 128"/>
                <a:gd name="T120" fmla="*/ 64 w 128"/>
                <a:gd name="T121" fmla="*/ 33 h 128"/>
                <a:gd name="T122" fmla="*/ 85 w 128"/>
                <a:gd name="T123" fmla="*/ 8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8" h="128">
                  <a:moveTo>
                    <a:pt x="66" y="0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8" y="4"/>
                    <a:pt x="71" y="8"/>
                    <a:pt x="72" y="17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9" y="21"/>
                    <a:pt x="83" y="23"/>
                    <a:pt x="86" y="25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5" y="20"/>
                    <a:pt x="100" y="19"/>
                    <a:pt x="102" y="19"/>
                  </a:cubicBezTo>
                  <a:cubicBezTo>
                    <a:pt x="103" y="19"/>
                    <a:pt x="104" y="19"/>
                    <a:pt x="104" y="1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8" y="30"/>
                    <a:pt x="102" y="36"/>
                  </a:cubicBezTo>
                  <a:cubicBezTo>
                    <a:pt x="101" y="38"/>
                    <a:pt x="101" y="38"/>
                    <a:pt x="101" y="38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4" y="44"/>
                    <a:pt x="106" y="48"/>
                    <a:pt x="107" y="52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9" y="55"/>
                    <a:pt x="124" y="59"/>
                    <a:pt x="124" y="61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8"/>
                    <a:pt x="119" y="71"/>
                    <a:pt x="111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7" y="75"/>
                    <a:pt x="107" y="75"/>
                    <a:pt x="107" y="75"/>
                  </a:cubicBezTo>
                  <a:cubicBezTo>
                    <a:pt x="106" y="79"/>
                    <a:pt x="105" y="83"/>
                    <a:pt x="102" y="86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9" y="97"/>
                    <a:pt x="110" y="103"/>
                    <a:pt x="109" y="104"/>
                  </a:cubicBezTo>
                  <a:cubicBezTo>
                    <a:pt x="105" y="108"/>
                    <a:pt x="105" y="108"/>
                    <a:pt x="105" y="108"/>
                  </a:cubicBezTo>
                  <a:cubicBezTo>
                    <a:pt x="104" y="109"/>
                    <a:pt x="103" y="109"/>
                    <a:pt x="103" y="109"/>
                  </a:cubicBezTo>
                  <a:cubicBezTo>
                    <a:pt x="101" y="109"/>
                    <a:pt x="96" y="107"/>
                    <a:pt x="91" y="103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3" y="104"/>
                    <a:pt x="79" y="106"/>
                    <a:pt x="75" y="107"/>
                  </a:cubicBezTo>
                  <a:cubicBezTo>
                    <a:pt x="72" y="108"/>
                    <a:pt x="72" y="108"/>
                    <a:pt x="72" y="108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119"/>
                    <a:pt x="69" y="124"/>
                    <a:pt x="67" y="124"/>
                  </a:cubicBezTo>
                  <a:cubicBezTo>
                    <a:pt x="61" y="124"/>
                    <a:pt x="61" y="124"/>
                    <a:pt x="61" y="124"/>
                  </a:cubicBezTo>
                  <a:cubicBezTo>
                    <a:pt x="60" y="124"/>
                    <a:pt x="56" y="119"/>
                    <a:pt x="56" y="111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9" y="106"/>
                    <a:pt x="45" y="105"/>
                    <a:pt x="41" y="103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2" y="108"/>
                    <a:pt x="27" y="109"/>
                    <a:pt x="25" y="109"/>
                  </a:cubicBezTo>
                  <a:cubicBezTo>
                    <a:pt x="25" y="109"/>
                    <a:pt x="24" y="109"/>
                    <a:pt x="23" y="109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8" y="104"/>
                    <a:pt x="19" y="98"/>
                    <a:pt x="25" y="91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3"/>
                    <a:pt x="21" y="79"/>
                    <a:pt x="20" y="75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8" y="72"/>
                    <a:pt x="3" y="69"/>
                    <a:pt x="3" y="67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3" y="60"/>
                    <a:pt x="8" y="56"/>
                    <a:pt x="17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49"/>
                    <a:pt x="23" y="45"/>
                    <a:pt x="25" y="41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18" y="31"/>
                    <a:pt x="18" y="25"/>
                    <a:pt x="19" y="24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4" y="19"/>
                    <a:pt x="24" y="19"/>
                  </a:cubicBezTo>
                  <a:cubicBezTo>
                    <a:pt x="27" y="19"/>
                    <a:pt x="31" y="21"/>
                    <a:pt x="36" y="25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4" y="23"/>
                    <a:pt x="48" y="22"/>
                    <a:pt x="52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8"/>
                    <a:pt x="59" y="4"/>
                    <a:pt x="60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0"/>
                    <a:pt x="66" y="0"/>
                    <a:pt x="66" y="0"/>
                  </a:cubicBezTo>
                  <a:close/>
                  <a:moveTo>
                    <a:pt x="64" y="98"/>
                  </a:moveTo>
                  <a:cubicBezTo>
                    <a:pt x="73" y="98"/>
                    <a:pt x="82" y="95"/>
                    <a:pt x="88" y="88"/>
                  </a:cubicBezTo>
                  <a:cubicBezTo>
                    <a:pt x="101" y="74"/>
                    <a:pt x="101" y="53"/>
                    <a:pt x="88" y="39"/>
                  </a:cubicBezTo>
                  <a:cubicBezTo>
                    <a:pt x="81" y="33"/>
                    <a:pt x="73" y="30"/>
                    <a:pt x="64" y="30"/>
                  </a:cubicBezTo>
                  <a:cubicBezTo>
                    <a:pt x="54" y="30"/>
                    <a:pt x="46" y="33"/>
                    <a:pt x="39" y="40"/>
                  </a:cubicBezTo>
                  <a:cubicBezTo>
                    <a:pt x="33" y="46"/>
                    <a:pt x="29" y="55"/>
                    <a:pt x="29" y="64"/>
                  </a:cubicBezTo>
                  <a:cubicBezTo>
                    <a:pt x="29" y="73"/>
                    <a:pt x="33" y="82"/>
                    <a:pt x="40" y="88"/>
                  </a:cubicBezTo>
                  <a:cubicBezTo>
                    <a:pt x="46" y="95"/>
                    <a:pt x="55" y="98"/>
                    <a:pt x="64" y="98"/>
                  </a:cubicBezTo>
                  <a:close/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0"/>
                    <a:pt x="52" y="7"/>
                    <a:pt x="51" y="17"/>
                  </a:cubicBezTo>
                  <a:cubicBezTo>
                    <a:pt x="47" y="18"/>
                    <a:pt x="43" y="20"/>
                    <a:pt x="39" y="22"/>
                  </a:cubicBezTo>
                  <a:cubicBezTo>
                    <a:pt x="34" y="18"/>
                    <a:pt x="28" y="15"/>
                    <a:pt x="24" y="15"/>
                  </a:cubicBezTo>
                  <a:cubicBezTo>
                    <a:pt x="23" y="15"/>
                    <a:pt x="21" y="16"/>
                    <a:pt x="20" y="17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3" y="24"/>
                    <a:pt x="15" y="33"/>
                    <a:pt x="22" y="40"/>
                  </a:cubicBezTo>
                  <a:cubicBezTo>
                    <a:pt x="19" y="44"/>
                    <a:pt x="18" y="48"/>
                    <a:pt x="17" y="52"/>
                  </a:cubicBezTo>
                  <a:cubicBezTo>
                    <a:pt x="7" y="53"/>
                    <a:pt x="0" y="57"/>
                    <a:pt x="0" y="62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2"/>
                    <a:pt x="7" y="76"/>
                    <a:pt x="17" y="76"/>
                  </a:cubicBezTo>
                  <a:cubicBezTo>
                    <a:pt x="18" y="81"/>
                    <a:pt x="20" y="85"/>
                    <a:pt x="22" y="89"/>
                  </a:cubicBezTo>
                  <a:cubicBezTo>
                    <a:pt x="16" y="96"/>
                    <a:pt x="13" y="104"/>
                    <a:pt x="17" y="108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2" y="113"/>
                    <a:pt x="23" y="113"/>
                    <a:pt x="25" y="113"/>
                  </a:cubicBezTo>
                  <a:cubicBezTo>
                    <a:pt x="29" y="113"/>
                    <a:pt x="34" y="110"/>
                    <a:pt x="39" y="106"/>
                  </a:cubicBezTo>
                  <a:cubicBezTo>
                    <a:pt x="43" y="108"/>
                    <a:pt x="48" y="110"/>
                    <a:pt x="52" y="111"/>
                  </a:cubicBezTo>
                  <a:cubicBezTo>
                    <a:pt x="52" y="120"/>
                    <a:pt x="57" y="128"/>
                    <a:pt x="61" y="128"/>
                  </a:cubicBezTo>
                  <a:cubicBezTo>
                    <a:pt x="61" y="128"/>
                    <a:pt x="61" y="128"/>
                    <a:pt x="61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72" y="128"/>
                    <a:pt x="76" y="120"/>
                    <a:pt x="76" y="111"/>
                  </a:cubicBezTo>
                  <a:cubicBezTo>
                    <a:pt x="80" y="110"/>
                    <a:pt x="85" y="108"/>
                    <a:pt x="89" y="105"/>
                  </a:cubicBezTo>
                  <a:cubicBezTo>
                    <a:pt x="94" y="110"/>
                    <a:pt x="99" y="112"/>
                    <a:pt x="103" y="112"/>
                  </a:cubicBezTo>
                  <a:cubicBezTo>
                    <a:pt x="105" y="112"/>
                    <a:pt x="106" y="112"/>
                    <a:pt x="107" y="111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5" y="103"/>
                    <a:pt x="112" y="95"/>
                    <a:pt x="106" y="88"/>
                  </a:cubicBezTo>
                  <a:cubicBezTo>
                    <a:pt x="108" y="84"/>
                    <a:pt x="110" y="80"/>
                    <a:pt x="111" y="76"/>
                  </a:cubicBezTo>
                  <a:cubicBezTo>
                    <a:pt x="120" y="75"/>
                    <a:pt x="128" y="71"/>
                    <a:pt x="128" y="66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8" y="56"/>
                    <a:pt x="120" y="52"/>
                    <a:pt x="111" y="51"/>
                  </a:cubicBezTo>
                  <a:cubicBezTo>
                    <a:pt x="109" y="47"/>
                    <a:pt x="108" y="43"/>
                    <a:pt x="105" y="39"/>
                  </a:cubicBezTo>
                  <a:cubicBezTo>
                    <a:pt x="112" y="32"/>
                    <a:pt x="114" y="24"/>
                    <a:pt x="111" y="20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05" y="15"/>
                    <a:pt x="104" y="15"/>
                    <a:pt x="102" y="15"/>
                  </a:cubicBezTo>
                  <a:cubicBezTo>
                    <a:pt x="98" y="15"/>
                    <a:pt x="93" y="17"/>
                    <a:pt x="88" y="22"/>
                  </a:cubicBezTo>
                  <a:cubicBezTo>
                    <a:pt x="84" y="20"/>
                    <a:pt x="80" y="18"/>
                    <a:pt x="75" y="17"/>
                  </a:cubicBezTo>
                  <a:cubicBezTo>
                    <a:pt x="75" y="7"/>
                    <a:pt x="71" y="0"/>
                    <a:pt x="66" y="0"/>
                  </a:cubicBezTo>
                  <a:close/>
                  <a:moveTo>
                    <a:pt x="64" y="94"/>
                  </a:moveTo>
                  <a:cubicBezTo>
                    <a:pt x="56" y="94"/>
                    <a:pt x="48" y="92"/>
                    <a:pt x="42" y="86"/>
                  </a:cubicBezTo>
                  <a:cubicBezTo>
                    <a:pt x="30" y="74"/>
                    <a:pt x="30" y="54"/>
                    <a:pt x="42" y="42"/>
                  </a:cubicBezTo>
                  <a:cubicBezTo>
                    <a:pt x="48" y="36"/>
                    <a:pt x="56" y="33"/>
                    <a:pt x="64" y="33"/>
                  </a:cubicBezTo>
                  <a:cubicBezTo>
                    <a:pt x="71" y="33"/>
                    <a:pt x="79" y="36"/>
                    <a:pt x="85" y="42"/>
                  </a:cubicBezTo>
                  <a:cubicBezTo>
                    <a:pt x="97" y="54"/>
                    <a:pt x="97" y="73"/>
                    <a:pt x="85" y="85"/>
                  </a:cubicBezTo>
                  <a:cubicBezTo>
                    <a:pt x="79" y="91"/>
                    <a:pt x="72" y="94"/>
                    <a:pt x="64" y="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252"/>
            <p:cNvSpPr>
              <a:spLocks noEditPoints="1"/>
            </p:cNvSpPr>
            <p:nvPr/>
          </p:nvSpPr>
          <p:spPr bwMode="auto">
            <a:xfrm>
              <a:off x="5816601" y="4259263"/>
              <a:ext cx="390525" cy="382588"/>
            </a:xfrm>
            <a:custGeom>
              <a:avLst/>
              <a:gdLst>
                <a:gd name="T0" fmla="*/ 70 w 104"/>
                <a:gd name="T1" fmla="*/ 5 h 102"/>
                <a:gd name="T2" fmla="*/ 72 w 104"/>
                <a:gd name="T3" fmla="*/ 21 h 102"/>
                <a:gd name="T4" fmla="*/ 84 w 104"/>
                <a:gd name="T5" fmla="*/ 29 h 102"/>
                <a:gd name="T6" fmla="*/ 97 w 104"/>
                <a:gd name="T7" fmla="*/ 32 h 102"/>
                <a:gd name="T8" fmla="*/ 87 w 104"/>
                <a:gd name="T9" fmla="*/ 44 h 102"/>
                <a:gd name="T10" fmla="*/ 90 w 104"/>
                <a:gd name="T11" fmla="*/ 58 h 102"/>
                <a:gd name="T12" fmla="*/ 93 w 104"/>
                <a:gd name="T13" fmla="*/ 71 h 102"/>
                <a:gd name="T14" fmla="*/ 82 w 104"/>
                <a:gd name="T15" fmla="*/ 71 h 102"/>
                <a:gd name="T16" fmla="*/ 75 w 104"/>
                <a:gd name="T17" fmla="*/ 83 h 102"/>
                <a:gd name="T18" fmla="*/ 71 w 104"/>
                <a:gd name="T19" fmla="*/ 96 h 102"/>
                <a:gd name="T20" fmla="*/ 59 w 104"/>
                <a:gd name="T21" fmla="*/ 87 h 102"/>
                <a:gd name="T22" fmla="*/ 46 w 104"/>
                <a:gd name="T23" fmla="*/ 87 h 102"/>
                <a:gd name="T24" fmla="*/ 38 w 104"/>
                <a:gd name="T25" fmla="*/ 99 h 102"/>
                <a:gd name="T26" fmla="*/ 34 w 104"/>
                <a:gd name="T27" fmla="*/ 83 h 102"/>
                <a:gd name="T28" fmla="*/ 22 w 104"/>
                <a:gd name="T29" fmla="*/ 73 h 102"/>
                <a:gd name="T30" fmla="*/ 9 w 104"/>
                <a:gd name="T31" fmla="*/ 75 h 102"/>
                <a:gd name="T32" fmla="*/ 17 w 104"/>
                <a:gd name="T33" fmla="*/ 62 h 102"/>
                <a:gd name="T34" fmla="*/ 16 w 104"/>
                <a:gd name="T35" fmla="*/ 46 h 102"/>
                <a:gd name="T36" fmla="*/ 6 w 104"/>
                <a:gd name="T37" fmla="*/ 33 h 102"/>
                <a:gd name="T38" fmla="*/ 20 w 104"/>
                <a:gd name="T39" fmla="*/ 34 h 102"/>
                <a:gd name="T40" fmla="*/ 30 w 104"/>
                <a:gd name="T41" fmla="*/ 22 h 102"/>
                <a:gd name="T42" fmla="*/ 32 w 104"/>
                <a:gd name="T43" fmla="*/ 6 h 102"/>
                <a:gd name="T44" fmla="*/ 42 w 104"/>
                <a:gd name="T45" fmla="*/ 16 h 102"/>
                <a:gd name="T46" fmla="*/ 54 w 104"/>
                <a:gd name="T47" fmla="*/ 15 h 102"/>
                <a:gd name="T48" fmla="*/ 65 w 104"/>
                <a:gd name="T49" fmla="*/ 4 h 102"/>
                <a:gd name="T50" fmla="*/ 65 w 104"/>
                <a:gd name="T51" fmla="*/ 77 h 102"/>
                <a:gd name="T52" fmla="*/ 52 w 104"/>
                <a:gd name="T53" fmla="*/ 22 h 102"/>
                <a:gd name="T54" fmla="*/ 52 w 104"/>
                <a:gd name="T55" fmla="*/ 80 h 102"/>
                <a:gd name="T56" fmla="*/ 52 w 104"/>
                <a:gd name="T57" fmla="*/ 11 h 102"/>
                <a:gd name="T58" fmla="*/ 30 w 104"/>
                <a:gd name="T59" fmla="*/ 3 h 102"/>
                <a:gd name="T60" fmla="*/ 18 w 104"/>
                <a:gd name="T61" fmla="*/ 29 h 102"/>
                <a:gd name="T62" fmla="*/ 1 w 104"/>
                <a:gd name="T63" fmla="*/ 37 h 102"/>
                <a:gd name="T64" fmla="*/ 3 w 104"/>
                <a:gd name="T65" fmla="*/ 73 h 102"/>
                <a:gd name="T66" fmla="*/ 21 w 104"/>
                <a:gd name="T67" fmla="*/ 77 h 102"/>
                <a:gd name="T68" fmla="*/ 37 w 104"/>
                <a:gd name="T69" fmla="*/ 102 h 102"/>
                <a:gd name="T70" fmla="*/ 52 w 104"/>
                <a:gd name="T71" fmla="*/ 91 h 102"/>
                <a:gd name="T72" fmla="*/ 73 w 104"/>
                <a:gd name="T73" fmla="*/ 100 h 102"/>
                <a:gd name="T74" fmla="*/ 85 w 104"/>
                <a:gd name="T75" fmla="*/ 73 h 102"/>
                <a:gd name="T76" fmla="*/ 103 w 104"/>
                <a:gd name="T77" fmla="*/ 66 h 102"/>
                <a:gd name="T78" fmla="*/ 100 w 104"/>
                <a:gd name="T79" fmla="*/ 30 h 102"/>
                <a:gd name="T80" fmla="*/ 82 w 104"/>
                <a:gd name="T81" fmla="*/ 25 h 102"/>
                <a:gd name="T82" fmla="*/ 66 w 104"/>
                <a:gd name="T83" fmla="*/ 0 h 102"/>
                <a:gd name="T84" fmla="*/ 29 w 104"/>
                <a:gd name="T85" fmla="*/ 63 h 102"/>
                <a:gd name="T86" fmla="*/ 74 w 104"/>
                <a:gd name="T87" fmla="*/ 4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" h="102">
                  <a:moveTo>
                    <a:pt x="65" y="0"/>
                  </a:moveTo>
                  <a:cubicBezTo>
                    <a:pt x="65" y="4"/>
                    <a:pt x="65" y="4"/>
                    <a:pt x="65" y="4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1" y="6"/>
                    <a:pt x="72" y="10"/>
                    <a:pt x="70" y="1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4" y="23"/>
                    <a:pt x="77" y="25"/>
                    <a:pt x="79" y="28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6" y="27"/>
                    <a:pt x="89" y="27"/>
                    <a:pt x="92" y="27"/>
                  </a:cubicBezTo>
                  <a:cubicBezTo>
                    <a:pt x="94" y="27"/>
                    <a:pt x="95" y="27"/>
                    <a:pt x="95" y="27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7" y="32"/>
                    <a:pt x="95" y="36"/>
                    <a:pt x="89" y="40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88" y="47"/>
                    <a:pt x="88" y="51"/>
                    <a:pt x="88" y="5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7" y="60"/>
                    <a:pt x="99" y="64"/>
                    <a:pt x="99" y="65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70"/>
                    <a:pt x="96" y="71"/>
                    <a:pt x="93" y="71"/>
                  </a:cubicBezTo>
                  <a:cubicBezTo>
                    <a:pt x="91" y="71"/>
                    <a:pt x="89" y="70"/>
                    <a:pt x="86" y="70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0" y="74"/>
                    <a:pt x="78" y="77"/>
                    <a:pt x="76" y="79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7" y="89"/>
                    <a:pt x="76" y="94"/>
                    <a:pt x="76" y="94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2" y="96"/>
                    <a:pt x="71" y="96"/>
                    <a:pt x="71" y="96"/>
                  </a:cubicBezTo>
                  <a:cubicBezTo>
                    <a:pt x="70" y="96"/>
                    <a:pt x="66" y="94"/>
                    <a:pt x="63" y="89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59" y="87"/>
                    <a:pt x="59" y="87"/>
                    <a:pt x="59" y="87"/>
                  </a:cubicBezTo>
                  <a:cubicBezTo>
                    <a:pt x="57" y="87"/>
                    <a:pt x="54" y="88"/>
                    <a:pt x="52" y="88"/>
                  </a:cubicBezTo>
                  <a:cubicBezTo>
                    <a:pt x="51" y="88"/>
                    <a:pt x="50" y="88"/>
                    <a:pt x="49" y="88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3" y="96"/>
                    <a:pt x="40" y="99"/>
                    <a:pt x="38" y="9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3" y="97"/>
                    <a:pt x="32" y="93"/>
                    <a:pt x="34" y="86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29" y="80"/>
                    <a:pt x="26" y="78"/>
                    <a:pt x="24" y="75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7" y="75"/>
                    <a:pt x="14" y="76"/>
                    <a:pt x="12" y="76"/>
                  </a:cubicBezTo>
                  <a:cubicBezTo>
                    <a:pt x="10" y="76"/>
                    <a:pt x="9" y="75"/>
                    <a:pt x="9" y="75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0"/>
                    <a:pt x="8" y="66"/>
                    <a:pt x="14" y="63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6"/>
                    <a:pt x="15" y="52"/>
                    <a:pt x="16" y="49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6" y="42"/>
                    <a:pt x="4" y="39"/>
                    <a:pt x="4" y="38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3"/>
                    <a:pt x="7" y="32"/>
                    <a:pt x="11" y="32"/>
                  </a:cubicBezTo>
                  <a:cubicBezTo>
                    <a:pt x="13" y="32"/>
                    <a:pt x="15" y="32"/>
                    <a:pt x="17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3" y="29"/>
                    <a:pt x="25" y="26"/>
                    <a:pt x="28" y="24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6" y="13"/>
                    <a:pt x="27" y="9"/>
                    <a:pt x="28" y="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6"/>
                    <a:pt x="37" y="9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7" y="15"/>
                    <a:pt x="49" y="15"/>
                    <a:pt x="52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1" y="7"/>
                    <a:pt x="64" y="4"/>
                    <a:pt x="65" y="4"/>
                  </a:cubicBezTo>
                  <a:cubicBezTo>
                    <a:pt x="65" y="0"/>
                    <a:pt x="65" y="0"/>
                    <a:pt x="65" y="0"/>
                  </a:cubicBezTo>
                  <a:close/>
                  <a:moveTo>
                    <a:pt x="52" y="80"/>
                  </a:moveTo>
                  <a:cubicBezTo>
                    <a:pt x="56" y="80"/>
                    <a:pt x="61" y="79"/>
                    <a:pt x="65" y="77"/>
                  </a:cubicBezTo>
                  <a:cubicBezTo>
                    <a:pt x="72" y="74"/>
                    <a:pt x="77" y="68"/>
                    <a:pt x="79" y="61"/>
                  </a:cubicBezTo>
                  <a:cubicBezTo>
                    <a:pt x="82" y="53"/>
                    <a:pt x="81" y="45"/>
                    <a:pt x="78" y="38"/>
                  </a:cubicBezTo>
                  <a:cubicBezTo>
                    <a:pt x="73" y="28"/>
                    <a:pt x="63" y="22"/>
                    <a:pt x="52" y="22"/>
                  </a:cubicBezTo>
                  <a:cubicBezTo>
                    <a:pt x="47" y="22"/>
                    <a:pt x="43" y="23"/>
                    <a:pt x="39" y="25"/>
                  </a:cubicBezTo>
                  <a:cubicBezTo>
                    <a:pt x="25" y="32"/>
                    <a:pt x="19" y="50"/>
                    <a:pt x="26" y="64"/>
                  </a:cubicBezTo>
                  <a:cubicBezTo>
                    <a:pt x="31" y="74"/>
                    <a:pt x="41" y="80"/>
                    <a:pt x="52" y="80"/>
                  </a:cubicBezTo>
                  <a:close/>
                  <a:moveTo>
                    <a:pt x="65" y="0"/>
                  </a:moveTo>
                  <a:cubicBezTo>
                    <a:pt x="62" y="0"/>
                    <a:pt x="57" y="5"/>
                    <a:pt x="55" y="11"/>
                  </a:cubicBezTo>
                  <a:cubicBezTo>
                    <a:pt x="54" y="11"/>
                    <a:pt x="53" y="11"/>
                    <a:pt x="52" y="11"/>
                  </a:cubicBezTo>
                  <a:cubicBezTo>
                    <a:pt x="49" y="11"/>
                    <a:pt x="46" y="11"/>
                    <a:pt x="43" y="12"/>
                  </a:cubicBezTo>
                  <a:cubicBezTo>
                    <a:pt x="40" y="6"/>
                    <a:pt x="36" y="2"/>
                    <a:pt x="32" y="2"/>
                  </a:cubicBezTo>
                  <a:cubicBezTo>
                    <a:pt x="32" y="2"/>
                    <a:pt x="31" y="3"/>
                    <a:pt x="30" y="3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7"/>
                    <a:pt x="22" y="14"/>
                    <a:pt x="26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6" y="29"/>
                    <a:pt x="13" y="28"/>
                    <a:pt x="11" y="28"/>
                  </a:cubicBezTo>
                  <a:cubicBezTo>
                    <a:pt x="7" y="28"/>
                    <a:pt x="3" y="30"/>
                    <a:pt x="2" y="32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40"/>
                    <a:pt x="4" y="46"/>
                    <a:pt x="12" y="48"/>
                  </a:cubicBezTo>
                  <a:cubicBezTo>
                    <a:pt x="12" y="52"/>
                    <a:pt x="12" y="56"/>
                    <a:pt x="13" y="60"/>
                  </a:cubicBezTo>
                  <a:cubicBezTo>
                    <a:pt x="6" y="63"/>
                    <a:pt x="2" y="69"/>
                    <a:pt x="3" y="73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6" y="79"/>
                    <a:pt x="9" y="80"/>
                    <a:pt x="12" y="80"/>
                  </a:cubicBezTo>
                  <a:cubicBezTo>
                    <a:pt x="15" y="80"/>
                    <a:pt x="18" y="79"/>
                    <a:pt x="21" y="77"/>
                  </a:cubicBezTo>
                  <a:cubicBezTo>
                    <a:pt x="24" y="80"/>
                    <a:pt x="27" y="83"/>
                    <a:pt x="30" y="85"/>
                  </a:cubicBezTo>
                  <a:cubicBezTo>
                    <a:pt x="28" y="92"/>
                    <a:pt x="29" y="99"/>
                    <a:pt x="33" y="101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8" y="102"/>
                    <a:pt x="38" y="102"/>
                  </a:cubicBezTo>
                  <a:cubicBezTo>
                    <a:pt x="42" y="102"/>
                    <a:pt x="46" y="98"/>
                    <a:pt x="49" y="91"/>
                  </a:cubicBezTo>
                  <a:cubicBezTo>
                    <a:pt x="50" y="91"/>
                    <a:pt x="51" y="91"/>
                    <a:pt x="52" y="91"/>
                  </a:cubicBezTo>
                  <a:cubicBezTo>
                    <a:pt x="55" y="91"/>
                    <a:pt x="57" y="91"/>
                    <a:pt x="60" y="91"/>
                  </a:cubicBezTo>
                  <a:cubicBezTo>
                    <a:pt x="63" y="96"/>
                    <a:pt x="68" y="100"/>
                    <a:pt x="71" y="100"/>
                  </a:cubicBezTo>
                  <a:cubicBezTo>
                    <a:pt x="72" y="100"/>
                    <a:pt x="73" y="100"/>
                    <a:pt x="73" y="100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81" y="96"/>
                    <a:pt x="81" y="89"/>
                    <a:pt x="78" y="82"/>
                  </a:cubicBezTo>
                  <a:cubicBezTo>
                    <a:pt x="81" y="79"/>
                    <a:pt x="83" y="76"/>
                    <a:pt x="85" y="73"/>
                  </a:cubicBezTo>
                  <a:cubicBezTo>
                    <a:pt x="88" y="74"/>
                    <a:pt x="90" y="74"/>
                    <a:pt x="93" y="74"/>
                  </a:cubicBezTo>
                  <a:cubicBezTo>
                    <a:pt x="97" y="74"/>
                    <a:pt x="100" y="73"/>
                    <a:pt x="101" y="70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4" y="62"/>
                    <a:pt x="99" y="57"/>
                    <a:pt x="92" y="54"/>
                  </a:cubicBezTo>
                  <a:cubicBezTo>
                    <a:pt x="92" y="51"/>
                    <a:pt x="92" y="47"/>
                    <a:pt x="91" y="43"/>
                  </a:cubicBezTo>
                  <a:cubicBezTo>
                    <a:pt x="98" y="39"/>
                    <a:pt x="102" y="33"/>
                    <a:pt x="100" y="30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7" y="24"/>
                    <a:pt x="95" y="23"/>
                    <a:pt x="92" y="23"/>
                  </a:cubicBezTo>
                  <a:cubicBezTo>
                    <a:pt x="89" y="23"/>
                    <a:pt x="86" y="24"/>
                    <a:pt x="82" y="25"/>
                  </a:cubicBezTo>
                  <a:cubicBezTo>
                    <a:pt x="80" y="22"/>
                    <a:pt x="77" y="20"/>
                    <a:pt x="74" y="18"/>
                  </a:cubicBezTo>
                  <a:cubicBezTo>
                    <a:pt x="76" y="10"/>
                    <a:pt x="75" y="3"/>
                    <a:pt x="71" y="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5" y="0"/>
                  </a:cubicBezTo>
                  <a:close/>
                  <a:moveTo>
                    <a:pt x="52" y="77"/>
                  </a:moveTo>
                  <a:cubicBezTo>
                    <a:pt x="43" y="77"/>
                    <a:pt x="34" y="71"/>
                    <a:pt x="29" y="63"/>
                  </a:cubicBezTo>
                  <a:cubicBezTo>
                    <a:pt x="23" y="50"/>
                    <a:pt x="28" y="35"/>
                    <a:pt x="41" y="29"/>
                  </a:cubicBezTo>
                  <a:cubicBezTo>
                    <a:pt x="44" y="27"/>
                    <a:pt x="48" y="26"/>
                    <a:pt x="52" y="26"/>
                  </a:cubicBezTo>
                  <a:cubicBezTo>
                    <a:pt x="61" y="26"/>
                    <a:pt x="70" y="31"/>
                    <a:pt x="74" y="40"/>
                  </a:cubicBezTo>
                  <a:cubicBezTo>
                    <a:pt x="81" y="53"/>
                    <a:pt x="75" y="68"/>
                    <a:pt x="63" y="74"/>
                  </a:cubicBezTo>
                  <a:cubicBezTo>
                    <a:pt x="59" y="76"/>
                    <a:pt x="56" y="77"/>
                    <a:pt x="52" y="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253"/>
            <p:cNvSpPr>
              <a:spLocks noEditPoints="1"/>
            </p:cNvSpPr>
            <p:nvPr/>
          </p:nvSpPr>
          <p:spPr bwMode="auto">
            <a:xfrm>
              <a:off x="6075364" y="4078288"/>
              <a:ext cx="211138" cy="203200"/>
            </a:xfrm>
            <a:custGeom>
              <a:avLst/>
              <a:gdLst>
                <a:gd name="T0" fmla="*/ 37 w 56"/>
                <a:gd name="T1" fmla="*/ 4 h 54"/>
                <a:gd name="T2" fmla="*/ 39 w 56"/>
                <a:gd name="T3" fmla="*/ 13 h 54"/>
                <a:gd name="T4" fmla="*/ 45 w 56"/>
                <a:gd name="T5" fmla="*/ 16 h 54"/>
                <a:gd name="T6" fmla="*/ 50 w 56"/>
                <a:gd name="T7" fmla="*/ 17 h 54"/>
                <a:gd name="T8" fmla="*/ 46 w 56"/>
                <a:gd name="T9" fmla="*/ 25 h 54"/>
                <a:gd name="T10" fmla="*/ 48 w 56"/>
                <a:gd name="T11" fmla="*/ 31 h 54"/>
                <a:gd name="T12" fmla="*/ 48 w 56"/>
                <a:gd name="T13" fmla="*/ 37 h 54"/>
                <a:gd name="T14" fmla="*/ 42 w 56"/>
                <a:gd name="T15" fmla="*/ 38 h 54"/>
                <a:gd name="T16" fmla="*/ 40 w 56"/>
                <a:gd name="T17" fmla="*/ 44 h 54"/>
                <a:gd name="T18" fmla="*/ 34 w 56"/>
                <a:gd name="T19" fmla="*/ 47 h 54"/>
                <a:gd name="T20" fmla="*/ 28 w 56"/>
                <a:gd name="T21" fmla="*/ 45 h 54"/>
                <a:gd name="T22" fmla="*/ 24 w 56"/>
                <a:gd name="T23" fmla="*/ 47 h 54"/>
                <a:gd name="T24" fmla="*/ 19 w 56"/>
                <a:gd name="T25" fmla="*/ 50 h 54"/>
                <a:gd name="T26" fmla="*/ 17 w 56"/>
                <a:gd name="T27" fmla="*/ 42 h 54"/>
                <a:gd name="T28" fmla="*/ 11 w 56"/>
                <a:gd name="T29" fmla="*/ 39 h 54"/>
                <a:gd name="T30" fmla="*/ 6 w 56"/>
                <a:gd name="T31" fmla="*/ 37 h 54"/>
                <a:gd name="T32" fmla="*/ 10 w 56"/>
                <a:gd name="T33" fmla="*/ 30 h 54"/>
                <a:gd name="T34" fmla="*/ 8 w 56"/>
                <a:gd name="T35" fmla="*/ 24 h 54"/>
                <a:gd name="T36" fmla="*/ 8 w 56"/>
                <a:gd name="T37" fmla="*/ 18 h 54"/>
                <a:gd name="T38" fmla="*/ 14 w 56"/>
                <a:gd name="T39" fmla="*/ 16 h 54"/>
                <a:gd name="T40" fmla="*/ 16 w 56"/>
                <a:gd name="T41" fmla="*/ 10 h 54"/>
                <a:gd name="T42" fmla="*/ 22 w 56"/>
                <a:gd name="T43" fmla="*/ 8 h 54"/>
                <a:gd name="T44" fmla="*/ 28 w 56"/>
                <a:gd name="T45" fmla="*/ 9 h 54"/>
                <a:gd name="T46" fmla="*/ 32 w 56"/>
                <a:gd name="T47" fmla="*/ 7 h 54"/>
                <a:gd name="T48" fmla="*/ 34 w 56"/>
                <a:gd name="T49" fmla="*/ 40 h 54"/>
                <a:gd name="T50" fmla="*/ 22 w 56"/>
                <a:gd name="T51" fmla="*/ 14 h 54"/>
                <a:gd name="T52" fmla="*/ 35 w 56"/>
                <a:gd name="T53" fmla="*/ 0 h 54"/>
                <a:gd name="T54" fmla="*/ 25 w 56"/>
                <a:gd name="T55" fmla="*/ 6 h 54"/>
                <a:gd name="T56" fmla="*/ 14 w 56"/>
                <a:gd name="T57" fmla="*/ 3 h 54"/>
                <a:gd name="T58" fmla="*/ 8 w 56"/>
                <a:gd name="T59" fmla="*/ 14 h 54"/>
                <a:gd name="T60" fmla="*/ 6 w 56"/>
                <a:gd name="T61" fmla="*/ 27 h 54"/>
                <a:gd name="T62" fmla="*/ 3 w 56"/>
                <a:gd name="T63" fmla="*/ 41 h 54"/>
                <a:gd name="T64" fmla="*/ 15 w 56"/>
                <a:gd name="T65" fmla="*/ 45 h 54"/>
                <a:gd name="T66" fmla="*/ 21 w 56"/>
                <a:gd name="T67" fmla="*/ 54 h 54"/>
                <a:gd name="T68" fmla="*/ 31 w 56"/>
                <a:gd name="T69" fmla="*/ 49 h 54"/>
                <a:gd name="T70" fmla="*/ 41 w 56"/>
                <a:gd name="T71" fmla="*/ 52 h 54"/>
                <a:gd name="T72" fmla="*/ 48 w 56"/>
                <a:gd name="T73" fmla="*/ 40 h 54"/>
                <a:gd name="T74" fmla="*/ 50 w 56"/>
                <a:gd name="T75" fmla="*/ 27 h 54"/>
                <a:gd name="T76" fmla="*/ 53 w 56"/>
                <a:gd name="T77" fmla="*/ 14 h 54"/>
                <a:gd name="T78" fmla="*/ 41 w 56"/>
                <a:gd name="T79" fmla="*/ 10 h 54"/>
                <a:gd name="T80" fmla="*/ 35 w 56"/>
                <a:gd name="T81" fmla="*/ 0 h 54"/>
                <a:gd name="T82" fmla="*/ 23 w 56"/>
                <a:gd name="T83" fmla="*/ 18 h 54"/>
                <a:gd name="T84" fmla="*/ 33 w 56"/>
                <a:gd name="T85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" h="54">
                  <a:moveTo>
                    <a:pt x="35" y="4"/>
                  </a:moveTo>
                  <a:cubicBezTo>
                    <a:pt x="35" y="4"/>
                    <a:pt x="35" y="4"/>
                    <a:pt x="35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5"/>
                    <a:pt x="38" y="6"/>
                    <a:pt x="37" y="9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40" y="14"/>
                    <a:pt x="41" y="15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6" y="15"/>
                    <a:pt x="47" y="15"/>
                    <a:pt x="48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8"/>
                    <a:pt x="50" y="19"/>
                    <a:pt x="47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7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1" y="32"/>
                    <a:pt x="52" y="34"/>
                    <a:pt x="51" y="34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6"/>
                    <a:pt x="50" y="37"/>
                    <a:pt x="48" y="37"/>
                  </a:cubicBezTo>
                  <a:cubicBezTo>
                    <a:pt x="48" y="37"/>
                    <a:pt x="47" y="37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39"/>
                    <a:pt x="41" y="39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7"/>
                    <a:pt x="40" y="48"/>
                    <a:pt x="40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7" y="50"/>
                    <a:pt x="36" y="49"/>
                    <a:pt x="34" y="47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29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3" y="50"/>
                    <a:pt x="22" y="51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50"/>
                    <a:pt x="18" y="48"/>
                    <a:pt x="19" y="45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0" y="39"/>
                    <a:pt x="9" y="39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5"/>
                    <a:pt x="9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8"/>
                    <a:pt x="10" y="27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5" y="22"/>
                    <a:pt x="4" y="21"/>
                    <a:pt x="5" y="20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8"/>
                    <a:pt x="8" y="18"/>
                  </a:cubicBezTo>
                  <a:cubicBezTo>
                    <a:pt x="8" y="18"/>
                    <a:pt x="9" y="18"/>
                    <a:pt x="10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5" y="15"/>
                    <a:pt x="15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8"/>
                    <a:pt x="16" y="6"/>
                    <a:pt x="16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20" y="6"/>
                    <a:pt x="22" y="8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7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3" y="5"/>
                    <a:pt x="34" y="4"/>
                    <a:pt x="35" y="4"/>
                  </a:cubicBezTo>
                  <a:close/>
                  <a:moveTo>
                    <a:pt x="28" y="42"/>
                  </a:moveTo>
                  <a:cubicBezTo>
                    <a:pt x="30" y="42"/>
                    <a:pt x="32" y="41"/>
                    <a:pt x="34" y="40"/>
                  </a:cubicBezTo>
                  <a:cubicBezTo>
                    <a:pt x="41" y="37"/>
                    <a:pt x="44" y="28"/>
                    <a:pt x="41" y="21"/>
                  </a:cubicBezTo>
                  <a:cubicBezTo>
                    <a:pt x="38" y="16"/>
                    <a:pt x="33" y="13"/>
                    <a:pt x="28" y="13"/>
                  </a:cubicBezTo>
                  <a:cubicBezTo>
                    <a:pt x="26" y="13"/>
                    <a:pt x="24" y="13"/>
                    <a:pt x="22" y="14"/>
                  </a:cubicBezTo>
                  <a:cubicBezTo>
                    <a:pt x="14" y="18"/>
                    <a:pt x="12" y="26"/>
                    <a:pt x="15" y="34"/>
                  </a:cubicBezTo>
                  <a:cubicBezTo>
                    <a:pt x="18" y="38"/>
                    <a:pt x="22" y="42"/>
                    <a:pt x="28" y="42"/>
                  </a:cubicBezTo>
                  <a:close/>
                  <a:moveTo>
                    <a:pt x="35" y="0"/>
                  </a:moveTo>
                  <a:cubicBezTo>
                    <a:pt x="32" y="0"/>
                    <a:pt x="30" y="2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6"/>
                    <a:pt x="25" y="6"/>
                  </a:cubicBezTo>
                  <a:cubicBezTo>
                    <a:pt x="23" y="3"/>
                    <a:pt x="20" y="1"/>
                    <a:pt x="18" y="1"/>
                  </a:cubicBezTo>
                  <a:cubicBezTo>
                    <a:pt x="18" y="1"/>
                    <a:pt x="17" y="1"/>
                    <a:pt x="17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11" y="7"/>
                    <a:pt x="13" y="12"/>
                  </a:cubicBezTo>
                  <a:cubicBezTo>
                    <a:pt x="12" y="12"/>
                    <a:pt x="11" y="13"/>
                    <a:pt x="11" y="14"/>
                  </a:cubicBezTo>
                  <a:cubicBezTo>
                    <a:pt x="10" y="14"/>
                    <a:pt x="9" y="14"/>
                    <a:pt x="8" y="14"/>
                  </a:cubicBezTo>
                  <a:cubicBezTo>
                    <a:pt x="5" y="14"/>
                    <a:pt x="2" y="15"/>
                    <a:pt x="2" y="1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2"/>
                    <a:pt x="2" y="25"/>
                    <a:pt x="6" y="27"/>
                  </a:cubicBezTo>
                  <a:cubicBezTo>
                    <a:pt x="6" y="28"/>
                    <a:pt x="6" y="29"/>
                    <a:pt x="6" y="30"/>
                  </a:cubicBezTo>
                  <a:cubicBezTo>
                    <a:pt x="3" y="33"/>
                    <a:pt x="1" y="36"/>
                    <a:pt x="2" y="39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4" y="42"/>
                    <a:pt x="6" y="43"/>
                    <a:pt x="8" y="43"/>
                  </a:cubicBezTo>
                  <a:cubicBezTo>
                    <a:pt x="10" y="43"/>
                    <a:pt x="11" y="43"/>
                    <a:pt x="12" y="42"/>
                  </a:cubicBezTo>
                  <a:cubicBezTo>
                    <a:pt x="13" y="43"/>
                    <a:pt x="14" y="44"/>
                    <a:pt x="15" y="45"/>
                  </a:cubicBezTo>
                  <a:cubicBezTo>
                    <a:pt x="14" y="49"/>
                    <a:pt x="15" y="53"/>
                    <a:pt x="18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4" y="54"/>
                    <a:pt x="26" y="52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49"/>
                    <a:pt x="31" y="49"/>
                  </a:cubicBezTo>
                  <a:cubicBezTo>
                    <a:pt x="33" y="52"/>
                    <a:pt x="35" y="53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4" y="51"/>
                    <a:pt x="45" y="47"/>
                    <a:pt x="43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6" y="40"/>
                    <a:pt x="47" y="40"/>
                    <a:pt x="48" y="40"/>
                  </a:cubicBezTo>
                  <a:cubicBezTo>
                    <a:pt x="51" y="40"/>
                    <a:pt x="54" y="39"/>
                    <a:pt x="54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2"/>
                    <a:pt x="54" y="29"/>
                    <a:pt x="50" y="27"/>
                  </a:cubicBezTo>
                  <a:cubicBezTo>
                    <a:pt x="50" y="26"/>
                    <a:pt x="50" y="25"/>
                    <a:pt x="49" y="24"/>
                  </a:cubicBezTo>
                  <a:cubicBezTo>
                    <a:pt x="53" y="22"/>
                    <a:pt x="55" y="18"/>
                    <a:pt x="54" y="16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2"/>
                    <a:pt x="50" y="11"/>
                    <a:pt x="48" y="11"/>
                  </a:cubicBezTo>
                  <a:cubicBezTo>
                    <a:pt x="46" y="11"/>
                    <a:pt x="45" y="11"/>
                    <a:pt x="44" y="12"/>
                  </a:cubicBezTo>
                  <a:cubicBezTo>
                    <a:pt x="43" y="11"/>
                    <a:pt x="42" y="10"/>
                    <a:pt x="41" y="10"/>
                  </a:cubicBezTo>
                  <a:cubicBezTo>
                    <a:pt x="42" y="5"/>
                    <a:pt x="41" y="2"/>
                    <a:pt x="38" y="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28" y="38"/>
                  </a:moveTo>
                  <a:cubicBezTo>
                    <a:pt x="24" y="38"/>
                    <a:pt x="20" y="36"/>
                    <a:pt x="18" y="32"/>
                  </a:cubicBezTo>
                  <a:cubicBezTo>
                    <a:pt x="16" y="27"/>
                    <a:pt x="18" y="20"/>
                    <a:pt x="23" y="18"/>
                  </a:cubicBezTo>
                  <a:cubicBezTo>
                    <a:pt x="25" y="17"/>
                    <a:pt x="26" y="17"/>
                    <a:pt x="28" y="17"/>
                  </a:cubicBezTo>
                  <a:cubicBezTo>
                    <a:pt x="32" y="17"/>
                    <a:pt x="36" y="19"/>
                    <a:pt x="38" y="22"/>
                  </a:cubicBezTo>
                  <a:cubicBezTo>
                    <a:pt x="40" y="28"/>
                    <a:pt x="38" y="34"/>
                    <a:pt x="33" y="37"/>
                  </a:cubicBezTo>
                  <a:cubicBezTo>
                    <a:pt x="31" y="37"/>
                    <a:pt x="30" y="38"/>
                    <a:pt x="28" y="3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254"/>
            <p:cNvSpPr/>
            <p:nvPr/>
          </p:nvSpPr>
          <p:spPr bwMode="auto">
            <a:xfrm>
              <a:off x="5195889" y="3989388"/>
              <a:ext cx="365125" cy="277813"/>
            </a:xfrm>
            <a:custGeom>
              <a:avLst/>
              <a:gdLst>
                <a:gd name="T0" fmla="*/ 93 w 97"/>
                <a:gd name="T1" fmla="*/ 16 h 74"/>
                <a:gd name="T2" fmla="*/ 49 w 97"/>
                <a:gd name="T3" fmla="*/ 71 h 74"/>
                <a:gd name="T4" fmla="*/ 4 w 97"/>
                <a:gd name="T5" fmla="*/ 11 h 74"/>
                <a:gd name="T6" fmla="*/ 3 w 97"/>
                <a:gd name="T7" fmla="*/ 6 h 74"/>
                <a:gd name="T8" fmla="*/ 2 w 97"/>
                <a:gd name="T9" fmla="*/ 4 h 74"/>
                <a:gd name="T10" fmla="*/ 0 w 97"/>
                <a:gd name="T11" fmla="*/ 0 h 74"/>
                <a:gd name="T12" fmla="*/ 0 w 97"/>
                <a:gd name="T13" fmla="*/ 11 h 74"/>
                <a:gd name="T14" fmla="*/ 49 w 97"/>
                <a:gd name="T15" fmla="*/ 74 h 74"/>
                <a:gd name="T16" fmla="*/ 97 w 97"/>
                <a:gd name="T17" fmla="*/ 13 h 74"/>
                <a:gd name="T18" fmla="*/ 93 w 97"/>
                <a:gd name="T19" fmla="*/ 1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74">
                  <a:moveTo>
                    <a:pt x="93" y="16"/>
                  </a:moveTo>
                  <a:cubicBezTo>
                    <a:pt x="88" y="48"/>
                    <a:pt x="63" y="71"/>
                    <a:pt x="49" y="71"/>
                  </a:cubicBezTo>
                  <a:cubicBezTo>
                    <a:pt x="32" y="71"/>
                    <a:pt x="8" y="44"/>
                    <a:pt x="4" y="11"/>
                  </a:cubicBezTo>
                  <a:cubicBezTo>
                    <a:pt x="3" y="9"/>
                    <a:pt x="3" y="7"/>
                    <a:pt x="3" y="6"/>
                  </a:cubicBezTo>
                  <a:cubicBezTo>
                    <a:pt x="3" y="5"/>
                    <a:pt x="2" y="4"/>
                    <a:pt x="2" y="4"/>
                  </a:cubicBezTo>
                  <a:cubicBezTo>
                    <a:pt x="1" y="3"/>
                    <a:pt x="0" y="1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5" y="47"/>
                    <a:pt x="30" y="74"/>
                    <a:pt x="49" y="74"/>
                  </a:cubicBezTo>
                  <a:cubicBezTo>
                    <a:pt x="66" y="74"/>
                    <a:pt x="93" y="48"/>
                    <a:pt x="97" y="13"/>
                  </a:cubicBezTo>
                  <a:cubicBezTo>
                    <a:pt x="96" y="14"/>
                    <a:pt x="95" y="15"/>
                    <a:pt x="93" y="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255"/>
            <p:cNvSpPr>
              <a:spLocks noEditPoints="1"/>
            </p:cNvSpPr>
            <p:nvPr/>
          </p:nvSpPr>
          <p:spPr bwMode="auto">
            <a:xfrm>
              <a:off x="5181601" y="3759201"/>
              <a:ext cx="409575" cy="296863"/>
            </a:xfrm>
            <a:custGeom>
              <a:avLst/>
              <a:gdLst>
                <a:gd name="T0" fmla="*/ 50 w 109"/>
                <a:gd name="T1" fmla="*/ 3 h 79"/>
                <a:gd name="T2" fmla="*/ 69 w 109"/>
                <a:gd name="T3" fmla="*/ 6 h 79"/>
                <a:gd name="T4" fmla="*/ 101 w 109"/>
                <a:gd name="T5" fmla="*/ 37 h 79"/>
                <a:gd name="T6" fmla="*/ 101 w 109"/>
                <a:gd name="T7" fmla="*/ 66 h 79"/>
                <a:gd name="T8" fmla="*/ 100 w 109"/>
                <a:gd name="T9" fmla="*/ 66 h 79"/>
                <a:gd name="T10" fmla="*/ 99 w 109"/>
                <a:gd name="T11" fmla="*/ 66 h 79"/>
                <a:gd name="T12" fmla="*/ 95 w 109"/>
                <a:gd name="T13" fmla="*/ 66 h 79"/>
                <a:gd name="T14" fmla="*/ 17 w 109"/>
                <a:gd name="T15" fmla="*/ 50 h 79"/>
                <a:gd name="T16" fmla="*/ 14 w 109"/>
                <a:gd name="T17" fmla="*/ 48 h 79"/>
                <a:gd name="T18" fmla="*/ 12 w 109"/>
                <a:gd name="T19" fmla="*/ 51 h 79"/>
                <a:gd name="T20" fmla="*/ 8 w 109"/>
                <a:gd name="T21" fmla="*/ 60 h 79"/>
                <a:gd name="T22" fmla="*/ 7 w 109"/>
                <a:gd name="T23" fmla="*/ 66 h 79"/>
                <a:gd name="T24" fmla="*/ 4 w 109"/>
                <a:gd name="T25" fmla="*/ 48 h 79"/>
                <a:gd name="T26" fmla="*/ 6 w 109"/>
                <a:gd name="T27" fmla="*/ 35 h 79"/>
                <a:gd name="T28" fmla="*/ 6 w 109"/>
                <a:gd name="T29" fmla="*/ 35 h 79"/>
                <a:gd name="T30" fmla="*/ 6 w 109"/>
                <a:gd name="T31" fmla="*/ 34 h 79"/>
                <a:gd name="T32" fmla="*/ 12 w 109"/>
                <a:gd name="T33" fmla="*/ 19 h 79"/>
                <a:gd name="T34" fmla="*/ 50 w 109"/>
                <a:gd name="T35" fmla="*/ 3 h 79"/>
                <a:gd name="T36" fmla="*/ 50 w 109"/>
                <a:gd name="T37" fmla="*/ 0 h 79"/>
                <a:gd name="T38" fmla="*/ 9 w 109"/>
                <a:gd name="T39" fmla="*/ 17 h 79"/>
                <a:gd name="T40" fmla="*/ 3 w 109"/>
                <a:gd name="T41" fmla="*/ 34 h 79"/>
                <a:gd name="T42" fmla="*/ 0 w 109"/>
                <a:gd name="T43" fmla="*/ 48 h 79"/>
                <a:gd name="T44" fmla="*/ 5 w 109"/>
                <a:gd name="T45" fmla="*/ 78 h 79"/>
                <a:gd name="T46" fmla="*/ 8 w 109"/>
                <a:gd name="T47" fmla="*/ 79 h 79"/>
                <a:gd name="T48" fmla="*/ 12 w 109"/>
                <a:gd name="T49" fmla="*/ 61 h 79"/>
                <a:gd name="T50" fmla="*/ 16 w 109"/>
                <a:gd name="T51" fmla="*/ 53 h 79"/>
                <a:gd name="T52" fmla="*/ 95 w 109"/>
                <a:gd name="T53" fmla="*/ 70 h 79"/>
                <a:gd name="T54" fmla="*/ 99 w 109"/>
                <a:gd name="T55" fmla="*/ 70 h 79"/>
                <a:gd name="T56" fmla="*/ 101 w 109"/>
                <a:gd name="T57" fmla="*/ 70 h 79"/>
                <a:gd name="T58" fmla="*/ 102 w 109"/>
                <a:gd name="T59" fmla="*/ 70 h 79"/>
                <a:gd name="T60" fmla="*/ 104 w 109"/>
                <a:gd name="T61" fmla="*/ 70 h 79"/>
                <a:gd name="T62" fmla="*/ 104 w 109"/>
                <a:gd name="T63" fmla="*/ 36 h 79"/>
                <a:gd name="T64" fmla="*/ 70 w 109"/>
                <a:gd name="T65" fmla="*/ 2 h 79"/>
                <a:gd name="T66" fmla="*/ 50 w 109"/>
                <a:gd name="T6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79">
                  <a:moveTo>
                    <a:pt x="50" y="3"/>
                  </a:moveTo>
                  <a:cubicBezTo>
                    <a:pt x="57" y="3"/>
                    <a:pt x="64" y="5"/>
                    <a:pt x="69" y="6"/>
                  </a:cubicBezTo>
                  <a:cubicBezTo>
                    <a:pt x="85" y="10"/>
                    <a:pt x="97" y="25"/>
                    <a:pt x="101" y="37"/>
                  </a:cubicBezTo>
                  <a:cubicBezTo>
                    <a:pt x="104" y="49"/>
                    <a:pt x="102" y="61"/>
                    <a:pt x="101" y="66"/>
                  </a:cubicBezTo>
                  <a:cubicBezTo>
                    <a:pt x="101" y="66"/>
                    <a:pt x="100" y="66"/>
                    <a:pt x="100" y="66"/>
                  </a:cubicBezTo>
                  <a:cubicBezTo>
                    <a:pt x="100" y="66"/>
                    <a:pt x="100" y="66"/>
                    <a:pt x="99" y="66"/>
                  </a:cubicBezTo>
                  <a:cubicBezTo>
                    <a:pt x="98" y="66"/>
                    <a:pt x="97" y="66"/>
                    <a:pt x="95" y="66"/>
                  </a:cubicBezTo>
                  <a:cubicBezTo>
                    <a:pt x="80" y="66"/>
                    <a:pt x="42" y="63"/>
                    <a:pt x="17" y="50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4"/>
                    <a:pt x="9" y="57"/>
                    <a:pt x="8" y="60"/>
                  </a:cubicBezTo>
                  <a:cubicBezTo>
                    <a:pt x="8" y="62"/>
                    <a:pt x="7" y="64"/>
                    <a:pt x="7" y="66"/>
                  </a:cubicBezTo>
                  <a:cubicBezTo>
                    <a:pt x="6" y="61"/>
                    <a:pt x="5" y="56"/>
                    <a:pt x="4" y="48"/>
                  </a:cubicBezTo>
                  <a:cubicBezTo>
                    <a:pt x="4" y="43"/>
                    <a:pt x="4" y="39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27"/>
                    <a:pt x="10" y="21"/>
                    <a:pt x="12" y="19"/>
                  </a:cubicBezTo>
                  <a:cubicBezTo>
                    <a:pt x="22" y="9"/>
                    <a:pt x="35" y="3"/>
                    <a:pt x="50" y="3"/>
                  </a:cubicBezTo>
                  <a:close/>
                  <a:moveTo>
                    <a:pt x="50" y="0"/>
                  </a:moveTo>
                  <a:cubicBezTo>
                    <a:pt x="37" y="0"/>
                    <a:pt x="22" y="3"/>
                    <a:pt x="9" y="17"/>
                  </a:cubicBezTo>
                  <a:cubicBezTo>
                    <a:pt x="6" y="20"/>
                    <a:pt x="3" y="26"/>
                    <a:pt x="3" y="34"/>
                  </a:cubicBezTo>
                  <a:cubicBezTo>
                    <a:pt x="1" y="37"/>
                    <a:pt x="0" y="42"/>
                    <a:pt x="0" y="48"/>
                  </a:cubicBezTo>
                  <a:cubicBezTo>
                    <a:pt x="3" y="71"/>
                    <a:pt x="5" y="78"/>
                    <a:pt x="5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79"/>
                    <a:pt x="8" y="72"/>
                    <a:pt x="12" y="61"/>
                  </a:cubicBezTo>
                  <a:cubicBezTo>
                    <a:pt x="13" y="59"/>
                    <a:pt x="14" y="56"/>
                    <a:pt x="16" y="53"/>
                  </a:cubicBezTo>
                  <a:cubicBezTo>
                    <a:pt x="40" y="67"/>
                    <a:pt x="78" y="69"/>
                    <a:pt x="95" y="70"/>
                  </a:cubicBezTo>
                  <a:cubicBezTo>
                    <a:pt x="97" y="70"/>
                    <a:pt x="98" y="70"/>
                    <a:pt x="99" y="70"/>
                  </a:cubicBezTo>
                  <a:cubicBezTo>
                    <a:pt x="100" y="70"/>
                    <a:pt x="100" y="70"/>
                    <a:pt x="101" y="70"/>
                  </a:cubicBezTo>
                  <a:cubicBezTo>
                    <a:pt x="101" y="70"/>
                    <a:pt x="102" y="70"/>
                    <a:pt x="102" y="70"/>
                  </a:cubicBezTo>
                  <a:cubicBezTo>
                    <a:pt x="103" y="70"/>
                    <a:pt x="104" y="70"/>
                    <a:pt x="104" y="70"/>
                  </a:cubicBezTo>
                  <a:cubicBezTo>
                    <a:pt x="104" y="70"/>
                    <a:pt x="109" y="53"/>
                    <a:pt x="104" y="36"/>
                  </a:cubicBezTo>
                  <a:cubicBezTo>
                    <a:pt x="100" y="22"/>
                    <a:pt x="87" y="7"/>
                    <a:pt x="70" y="2"/>
                  </a:cubicBezTo>
                  <a:cubicBezTo>
                    <a:pt x="65" y="1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256"/>
            <p:cNvSpPr>
              <a:spLocks noEditPoints="1"/>
            </p:cNvSpPr>
            <p:nvPr/>
          </p:nvSpPr>
          <p:spPr bwMode="auto">
            <a:xfrm>
              <a:off x="5162551" y="4006851"/>
              <a:ext cx="68263" cy="101600"/>
            </a:xfrm>
            <a:custGeom>
              <a:avLst/>
              <a:gdLst>
                <a:gd name="T0" fmla="*/ 5 w 18"/>
                <a:gd name="T1" fmla="*/ 5 h 27"/>
                <a:gd name="T2" fmla="*/ 10 w 18"/>
                <a:gd name="T3" fmla="*/ 13 h 27"/>
                <a:gd name="T4" fmla="*/ 13 w 18"/>
                <a:gd name="T5" fmla="*/ 23 h 27"/>
                <a:gd name="T6" fmla="*/ 6 w 18"/>
                <a:gd name="T7" fmla="*/ 14 h 27"/>
                <a:gd name="T8" fmla="*/ 5 w 18"/>
                <a:gd name="T9" fmla="*/ 5 h 27"/>
                <a:gd name="T10" fmla="*/ 4 w 18"/>
                <a:gd name="T11" fmla="*/ 0 h 27"/>
                <a:gd name="T12" fmla="*/ 3 w 18"/>
                <a:gd name="T13" fmla="*/ 1 h 27"/>
                <a:gd name="T14" fmla="*/ 3 w 18"/>
                <a:gd name="T15" fmla="*/ 16 h 27"/>
                <a:gd name="T16" fmla="*/ 14 w 18"/>
                <a:gd name="T17" fmla="*/ 27 h 27"/>
                <a:gd name="T18" fmla="*/ 15 w 18"/>
                <a:gd name="T19" fmla="*/ 27 h 27"/>
                <a:gd name="T20" fmla="*/ 13 w 18"/>
                <a:gd name="T21" fmla="*/ 12 h 27"/>
                <a:gd name="T22" fmla="*/ 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5" y="5"/>
                  </a:moveTo>
                  <a:cubicBezTo>
                    <a:pt x="6" y="6"/>
                    <a:pt x="8" y="8"/>
                    <a:pt x="10" y="13"/>
                  </a:cubicBezTo>
                  <a:cubicBezTo>
                    <a:pt x="12" y="18"/>
                    <a:pt x="12" y="21"/>
                    <a:pt x="13" y="23"/>
                  </a:cubicBezTo>
                  <a:cubicBezTo>
                    <a:pt x="11" y="22"/>
                    <a:pt x="8" y="19"/>
                    <a:pt x="6" y="14"/>
                  </a:cubicBezTo>
                  <a:cubicBezTo>
                    <a:pt x="5" y="10"/>
                    <a:pt x="4" y="6"/>
                    <a:pt x="5" y="5"/>
                  </a:cubicBezTo>
                  <a:close/>
                  <a:moveTo>
                    <a:pt x="4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0" y="2"/>
                    <a:pt x="0" y="8"/>
                    <a:pt x="3" y="16"/>
                  </a:cubicBezTo>
                  <a:cubicBezTo>
                    <a:pt x="5" y="22"/>
                    <a:pt x="11" y="27"/>
                    <a:pt x="14" y="27"/>
                  </a:cubicBezTo>
                  <a:cubicBezTo>
                    <a:pt x="14" y="27"/>
                    <a:pt x="15" y="27"/>
                    <a:pt x="15" y="27"/>
                  </a:cubicBezTo>
                  <a:cubicBezTo>
                    <a:pt x="18" y="26"/>
                    <a:pt x="16" y="19"/>
                    <a:pt x="13" y="12"/>
                  </a:cubicBezTo>
                  <a:cubicBezTo>
                    <a:pt x="11" y="5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257"/>
            <p:cNvSpPr>
              <a:spLocks noEditPoints="1"/>
            </p:cNvSpPr>
            <p:nvPr/>
          </p:nvSpPr>
          <p:spPr bwMode="auto">
            <a:xfrm>
              <a:off x="5527676" y="4006851"/>
              <a:ext cx="66675" cy="101600"/>
            </a:xfrm>
            <a:custGeom>
              <a:avLst/>
              <a:gdLst>
                <a:gd name="T0" fmla="*/ 13 w 18"/>
                <a:gd name="T1" fmla="*/ 5 h 27"/>
                <a:gd name="T2" fmla="*/ 12 w 18"/>
                <a:gd name="T3" fmla="*/ 14 h 27"/>
                <a:gd name="T4" fmla="*/ 6 w 18"/>
                <a:gd name="T5" fmla="*/ 23 h 27"/>
                <a:gd name="T6" fmla="*/ 8 w 18"/>
                <a:gd name="T7" fmla="*/ 13 h 27"/>
                <a:gd name="T8" fmla="*/ 13 w 18"/>
                <a:gd name="T9" fmla="*/ 5 h 27"/>
                <a:gd name="T10" fmla="*/ 14 w 18"/>
                <a:gd name="T11" fmla="*/ 0 h 27"/>
                <a:gd name="T12" fmla="*/ 5 w 18"/>
                <a:gd name="T13" fmla="*/ 12 h 27"/>
                <a:gd name="T14" fmla="*/ 3 w 18"/>
                <a:gd name="T15" fmla="*/ 27 h 27"/>
                <a:gd name="T16" fmla="*/ 4 w 18"/>
                <a:gd name="T17" fmla="*/ 27 h 27"/>
                <a:gd name="T18" fmla="*/ 16 w 18"/>
                <a:gd name="T19" fmla="*/ 16 h 27"/>
                <a:gd name="T20" fmla="*/ 15 w 18"/>
                <a:gd name="T21" fmla="*/ 1 h 27"/>
                <a:gd name="T22" fmla="*/ 1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13" y="5"/>
                  </a:moveTo>
                  <a:cubicBezTo>
                    <a:pt x="14" y="6"/>
                    <a:pt x="14" y="10"/>
                    <a:pt x="12" y="14"/>
                  </a:cubicBezTo>
                  <a:cubicBezTo>
                    <a:pt x="11" y="19"/>
                    <a:pt x="8" y="22"/>
                    <a:pt x="6" y="23"/>
                  </a:cubicBezTo>
                  <a:cubicBezTo>
                    <a:pt x="6" y="21"/>
                    <a:pt x="6" y="18"/>
                    <a:pt x="8" y="13"/>
                  </a:cubicBezTo>
                  <a:cubicBezTo>
                    <a:pt x="10" y="8"/>
                    <a:pt x="12" y="6"/>
                    <a:pt x="13" y="5"/>
                  </a:cubicBezTo>
                  <a:close/>
                  <a:moveTo>
                    <a:pt x="14" y="0"/>
                  </a:moveTo>
                  <a:cubicBezTo>
                    <a:pt x="11" y="0"/>
                    <a:pt x="7" y="5"/>
                    <a:pt x="5" y="12"/>
                  </a:cubicBezTo>
                  <a:cubicBezTo>
                    <a:pt x="2" y="19"/>
                    <a:pt x="0" y="26"/>
                    <a:pt x="3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7" y="27"/>
                    <a:pt x="13" y="22"/>
                    <a:pt x="16" y="16"/>
                  </a:cubicBezTo>
                  <a:cubicBezTo>
                    <a:pt x="18" y="8"/>
                    <a:pt x="18" y="2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258"/>
            <p:cNvSpPr>
              <a:spLocks noEditPoints="1"/>
            </p:cNvSpPr>
            <p:nvPr/>
          </p:nvSpPr>
          <p:spPr bwMode="auto">
            <a:xfrm>
              <a:off x="5219701" y="4232276"/>
              <a:ext cx="160338" cy="153988"/>
            </a:xfrm>
            <a:custGeom>
              <a:avLst/>
              <a:gdLst>
                <a:gd name="T0" fmla="*/ 13 w 43"/>
                <a:gd name="T1" fmla="*/ 5 h 41"/>
                <a:gd name="T2" fmla="*/ 38 w 43"/>
                <a:gd name="T3" fmla="*/ 20 h 41"/>
                <a:gd name="T4" fmla="*/ 31 w 43"/>
                <a:gd name="T5" fmla="*/ 35 h 41"/>
                <a:gd name="T6" fmla="*/ 9 w 43"/>
                <a:gd name="T7" fmla="*/ 15 h 41"/>
                <a:gd name="T8" fmla="*/ 9 w 43"/>
                <a:gd name="T9" fmla="*/ 14 h 41"/>
                <a:gd name="T10" fmla="*/ 8 w 43"/>
                <a:gd name="T11" fmla="*/ 14 h 41"/>
                <a:gd name="T12" fmla="*/ 7 w 43"/>
                <a:gd name="T13" fmla="*/ 14 h 41"/>
                <a:gd name="T14" fmla="*/ 7 w 43"/>
                <a:gd name="T15" fmla="*/ 13 h 41"/>
                <a:gd name="T16" fmla="*/ 13 w 43"/>
                <a:gd name="T17" fmla="*/ 5 h 41"/>
                <a:gd name="T18" fmla="*/ 10 w 43"/>
                <a:gd name="T19" fmla="*/ 0 h 41"/>
                <a:gd name="T20" fmla="*/ 3 w 43"/>
                <a:gd name="T21" fmla="*/ 13 h 41"/>
                <a:gd name="T22" fmla="*/ 7 w 43"/>
                <a:gd name="T23" fmla="*/ 17 h 41"/>
                <a:gd name="T24" fmla="*/ 32 w 43"/>
                <a:gd name="T25" fmla="*/ 41 h 41"/>
                <a:gd name="T26" fmla="*/ 43 w 43"/>
                <a:gd name="T27" fmla="*/ 18 h 41"/>
                <a:gd name="T28" fmla="*/ 10 w 43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1">
                  <a:moveTo>
                    <a:pt x="13" y="5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1"/>
                    <a:pt x="12" y="9"/>
                    <a:pt x="13" y="5"/>
                  </a:cubicBezTo>
                  <a:close/>
                  <a:moveTo>
                    <a:pt x="10" y="0"/>
                  </a:moveTo>
                  <a:cubicBezTo>
                    <a:pt x="10" y="7"/>
                    <a:pt x="5" y="10"/>
                    <a:pt x="3" y="13"/>
                  </a:cubicBezTo>
                  <a:cubicBezTo>
                    <a:pt x="0" y="16"/>
                    <a:pt x="7" y="17"/>
                    <a:pt x="7" y="1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10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Freeform 259"/>
            <p:cNvSpPr>
              <a:spLocks noEditPoints="1"/>
            </p:cNvSpPr>
            <p:nvPr/>
          </p:nvSpPr>
          <p:spPr bwMode="auto">
            <a:xfrm>
              <a:off x="5380039" y="4232276"/>
              <a:ext cx="158750" cy="153988"/>
            </a:xfrm>
            <a:custGeom>
              <a:avLst/>
              <a:gdLst>
                <a:gd name="T0" fmla="*/ 29 w 42"/>
                <a:gd name="T1" fmla="*/ 5 h 41"/>
                <a:gd name="T2" fmla="*/ 35 w 42"/>
                <a:gd name="T3" fmla="*/ 13 h 41"/>
                <a:gd name="T4" fmla="*/ 35 w 42"/>
                <a:gd name="T5" fmla="*/ 14 h 41"/>
                <a:gd name="T6" fmla="*/ 34 w 42"/>
                <a:gd name="T7" fmla="*/ 14 h 41"/>
                <a:gd name="T8" fmla="*/ 33 w 42"/>
                <a:gd name="T9" fmla="*/ 14 h 41"/>
                <a:gd name="T10" fmla="*/ 33 w 42"/>
                <a:gd name="T11" fmla="*/ 15 h 41"/>
                <a:gd name="T12" fmla="*/ 11 w 42"/>
                <a:gd name="T13" fmla="*/ 34 h 41"/>
                <a:gd name="T14" fmla="*/ 5 w 42"/>
                <a:gd name="T15" fmla="*/ 20 h 41"/>
                <a:gd name="T16" fmla="*/ 29 w 42"/>
                <a:gd name="T17" fmla="*/ 5 h 41"/>
                <a:gd name="T18" fmla="*/ 32 w 42"/>
                <a:gd name="T19" fmla="*/ 0 h 41"/>
                <a:gd name="T20" fmla="*/ 0 w 42"/>
                <a:gd name="T21" fmla="*/ 18 h 41"/>
                <a:gd name="T22" fmla="*/ 10 w 42"/>
                <a:gd name="T23" fmla="*/ 41 h 41"/>
                <a:gd name="T24" fmla="*/ 35 w 42"/>
                <a:gd name="T25" fmla="*/ 17 h 41"/>
                <a:gd name="T26" fmla="*/ 40 w 42"/>
                <a:gd name="T27" fmla="*/ 13 h 41"/>
                <a:gd name="T28" fmla="*/ 32 w 42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41">
                  <a:moveTo>
                    <a:pt x="29" y="5"/>
                  </a:moveTo>
                  <a:cubicBezTo>
                    <a:pt x="31" y="9"/>
                    <a:pt x="33" y="11"/>
                    <a:pt x="35" y="13"/>
                  </a:cubicBezTo>
                  <a:cubicBezTo>
                    <a:pt x="35" y="13"/>
                    <a:pt x="35" y="13"/>
                    <a:pt x="35" y="14"/>
                  </a:cubicBezTo>
                  <a:cubicBezTo>
                    <a:pt x="35" y="14"/>
                    <a:pt x="35" y="14"/>
                    <a:pt x="34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32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42" y="16"/>
                    <a:pt x="40" y="13"/>
                  </a:cubicBezTo>
                  <a:cubicBezTo>
                    <a:pt x="38" y="10"/>
                    <a:pt x="32" y="7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Freeform 260"/>
            <p:cNvSpPr>
              <a:spLocks noEditPoints="1"/>
            </p:cNvSpPr>
            <p:nvPr/>
          </p:nvSpPr>
          <p:spPr bwMode="auto">
            <a:xfrm>
              <a:off x="4997451" y="4300538"/>
              <a:ext cx="382588" cy="398463"/>
            </a:xfrm>
            <a:custGeom>
              <a:avLst/>
              <a:gdLst>
                <a:gd name="T0" fmla="*/ 59 w 102"/>
                <a:gd name="T1" fmla="*/ 5 h 106"/>
                <a:gd name="T2" fmla="*/ 98 w 102"/>
                <a:gd name="T3" fmla="*/ 98 h 106"/>
                <a:gd name="T4" fmla="*/ 98 w 102"/>
                <a:gd name="T5" fmla="*/ 102 h 106"/>
                <a:gd name="T6" fmla="*/ 9 w 102"/>
                <a:gd name="T7" fmla="*/ 83 h 106"/>
                <a:gd name="T8" fmla="*/ 9 w 102"/>
                <a:gd name="T9" fmla="*/ 20 h 106"/>
                <a:gd name="T10" fmla="*/ 42 w 102"/>
                <a:gd name="T11" fmla="*/ 9 h 106"/>
                <a:gd name="T12" fmla="*/ 42 w 102"/>
                <a:gd name="T13" fmla="*/ 9 h 106"/>
                <a:gd name="T14" fmla="*/ 43 w 102"/>
                <a:gd name="T15" fmla="*/ 9 h 106"/>
                <a:gd name="T16" fmla="*/ 54 w 102"/>
                <a:gd name="T17" fmla="*/ 6 h 106"/>
                <a:gd name="T18" fmla="*/ 59 w 102"/>
                <a:gd name="T19" fmla="*/ 5 h 106"/>
                <a:gd name="T20" fmla="*/ 61 w 102"/>
                <a:gd name="T21" fmla="*/ 0 h 106"/>
                <a:gd name="T22" fmla="*/ 53 w 102"/>
                <a:gd name="T23" fmla="*/ 2 h 106"/>
                <a:gd name="T24" fmla="*/ 42 w 102"/>
                <a:gd name="T25" fmla="*/ 5 h 106"/>
                <a:gd name="T26" fmla="*/ 6 w 102"/>
                <a:gd name="T27" fmla="*/ 18 h 106"/>
                <a:gd name="T28" fmla="*/ 6 w 102"/>
                <a:gd name="T29" fmla="*/ 86 h 106"/>
                <a:gd name="T30" fmla="*/ 102 w 102"/>
                <a:gd name="T31" fmla="*/ 106 h 106"/>
                <a:gd name="T32" fmla="*/ 102 w 102"/>
                <a:gd name="T33" fmla="*/ 97 h 106"/>
                <a:gd name="T34" fmla="*/ 61 w 102"/>
                <a:gd name="T3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2" h="106">
                  <a:moveTo>
                    <a:pt x="59" y="5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102"/>
                    <a:pt x="98" y="102"/>
                    <a:pt x="98" y="102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7" y="56"/>
                    <a:pt x="6" y="24"/>
                    <a:pt x="9" y="20"/>
                  </a:cubicBezTo>
                  <a:cubicBezTo>
                    <a:pt x="12" y="15"/>
                    <a:pt x="30" y="11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9" y="5"/>
                    <a:pt x="59" y="5"/>
                    <a:pt x="59" y="5"/>
                  </a:cubicBezTo>
                  <a:close/>
                  <a:moveTo>
                    <a:pt x="61" y="0"/>
                  </a:moveTo>
                  <a:cubicBezTo>
                    <a:pt x="53" y="2"/>
                    <a:pt x="53" y="2"/>
                    <a:pt x="53" y="2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11" y="10"/>
                    <a:pt x="6" y="18"/>
                  </a:cubicBezTo>
                  <a:cubicBezTo>
                    <a:pt x="0" y="26"/>
                    <a:pt x="6" y="86"/>
                    <a:pt x="6" y="8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61" y="0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261"/>
            <p:cNvSpPr>
              <a:spLocks noEditPoints="1"/>
            </p:cNvSpPr>
            <p:nvPr/>
          </p:nvSpPr>
          <p:spPr bwMode="auto">
            <a:xfrm>
              <a:off x="5140326" y="4300538"/>
              <a:ext cx="236538" cy="371475"/>
            </a:xfrm>
            <a:custGeom>
              <a:avLst/>
              <a:gdLst>
                <a:gd name="T0" fmla="*/ 50 w 149"/>
                <a:gd name="T1" fmla="*/ 12 h 234"/>
                <a:gd name="T2" fmla="*/ 130 w 149"/>
                <a:gd name="T3" fmla="*/ 206 h 234"/>
                <a:gd name="T4" fmla="*/ 57 w 149"/>
                <a:gd name="T5" fmla="*/ 116 h 234"/>
                <a:gd name="T6" fmla="*/ 66 w 149"/>
                <a:gd name="T7" fmla="*/ 85 h 234"/>
                <a:gd name="T8" fmla="*/ 71 w 149"/>
                <a:gd name="T9" fmla="*/ 73 h 234"/>
                <a:gd name="T10" fmla="*/ 59 w 149"/>
                <a:gd name="T11" fmla="*/ 73 h 234"/>
                <a:gd name="T12" fmla="*/ 47 w 149"/>
                <a:gd name="T13" fmla="*/ 73 h 234"/>
                <a:gd name="T14" fmla="*/ 14 w 149"/>
                <a:gd name="T15" fmla="*/ 21 h 234"/>
                <a:gd name="T16" fmla="*/ 38 w 149"/>
                <a:gd name="T17" fmla="*/ 14 h 234"/>
                <a:gd name="T18" fmla="*/ 38 w 149"/>
                <a:gd name="T19" fmla="*/ 14 h 234"/>
                <a:gd name="T20" fmla="*/ 38 w 149"/>
                <a:gd name="T21" fmla="*/ 14 h 234"/>
                <a:gd name="T22" fmla="*/ 50 w 149"/>
                <a:gd name="T23" fmla="*/ 12 h 234"/>
                <a:gd name="T24" fmla="*/ 50 w 149"/>
                <a:gd name="T25" fmla="*/ 12 h 234"/>
                <a:gd name="T26" fmla="*/ 54 w 149"/>
                <a:gd name="T27" fmla="*/ 0 h 234"/>
                <a:gd name="T28" fmla="*/ 35 w 149"/>
                <a:gd name="T29" fmla="*/ 7 h 234"/>
                <a:gd name="T30" fmla="*/ 0 w 149"/>
                <a:gd name="T31" fmla="*/ 14 h 234"/>
                <a:gd name="T32" fmla="*/ 40 w 149"/>
                <a:gd name="T33" fmla="*/ 83 h 234"/>
                <a:gd name="T34" fmla="*/ 59 w 149"/>
                <a:gd name="T35" fmla="*/ 83 h 234"/>
                <a:gd name="T36" fmla="*/ 47 w 149"/>
                <a:gd name="T37" fmla="*/ 118 h 234"/>
                <a:gd name="T38" fmla="*/ 142 w 149"/>
                <a:gd name="T39" fmla="*/ 234 h 234"/>
                <a:gd name="T40" fmla="*/ 149 w 149"/>
                <a:gd name="T41" fmla="*/ 227 h 234"/>
                <a:gd name="T42" fmla="*/ 54 w 149"/>
                <a:gd name="T43" fmla="*/ 0 h 234"/>
                <a:gd name="T44" fmla="*/ 54 w 149"/>
                <a:gd name="T45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234">
                  <a:moveTo>
                    <a:pt x="50" y="12"/>
                  </a:moveTo>
                  <a:lnTo>
                    <a:pt x="130" y="206"/>
                  </a:lnTo>
                  <a:lnTo>
                    <a:pt x="57" y="116"/>
                  </a:lnTo>
                  <a:lnTo>
                    <a:pt x="66" y="85"/>
                  </a:lnTo>
                  <a:lnTo>
                    <a:pt x="71" y="73"/>
                  </a:lnTo>
                  <a:lnTo>
                    <a:pt x="59" y="73"/>
                  </a:lnTo>
                  <a:lnTo>
                    <a:pt x="47" y="73"/>
                  </a:lnTo>
                  <a:lnTo>
                    <a:pt x="14" y="21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50" y="12"/>
                  </a:lnTo>
                  <a:lnTo>
                    <a:pt x="50" y="12"/>
                  </a:lnTo>
                  <a:close/>
                  <a:moveTo>
                    <a:pt x="54" y="0"/>
                  </a:moveTo>
                  <a:lnTo>
                    <a:pt x="35" y="7"/>
                  </a:lnTo>
                  <a:lnTo>
                    <a:pt x="0" y="14"/>
                  </a:lnTo>
                  <a:lnTo>
                    <a:pt x="40" y="83"/>
                  </a:lnTo>
                  <a:lnTo>
                    <a:pt x="59" y="83"/>
                  </a:lnTo>
                  <a:lnTo>
                    <a:pt x="47" y="118"/>
                  </a:lnTo>
                  <a:lnTo>
                    <a:pt x="142" y="234"/>
                  </a:lnTo>
                  <a:lnTo>
                    <a:pt x="149" y="227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Freeform 262"/>
            <p:cNvSpPr>
              <a:spLocks noEditPoints="1"/>
            </p:cNvSpPr>
            <p:nvPr/>
          </p:nvSpPr>
          <p:spPr bwMode="auto">
            <a:xfrm>
              <a:off x="5380039" y="4284663"/>
              <a:ext cx="379413" cy="414338"/>
            </a:xfrm>
            <a:custGeom>
              <a:avLst/>
              <a:gdLst>
                <a:gd name="T0" fmla="*/ 44 w 101"/>
                <a:gd name="T1" fmla="*/ 6 h 110"/>
                <a:gd name="T2" fmla="*/ 51 w 101"/>
                <a:gd name="T3" fmla="*/ 10 h 110"/>
                <a:gd name="T4" fmla="*/ 51 w 101"/>
                <a:gd name="T5" fmla="*/ 11 h 110"/>
                <a:gd name="T6" fmla="*/ 51 w 101"/>
                <a:gd name="T7" fmla="*/ 11 h 110"/>
                <a:gd name="T8" fmla="*/ 60 w 101"/>
                <a:gd name="T9" fmla="*/ 16 h 110"/>
                <a:gd name="T10" fmla="*/ 61 w 101"/>
                <a:gd name="T11" fmla="*/ 16 h 110"/>
                <a:gd name="T12" fmla="*/ 62 w 101"/>
                <a:gd name="T13" fmla="*/ 16 h 110"/>
                <a:gd name="T14" fmla="*/ 92 w 101"/>
                <a:gd name="T15" fmla="*/ 24 h 110"/>
                <a:gd name="T16" fmla="*/ 92 w 101"/>
                <a:gd name="T17" fmla="*/ 87 h 110"/>
                <a:gd name="T18" fmla="*/ 3 w 101"/>
                <a:gd name="T19" fmla="*/ 106 h 110"/>
                <a:gd name="T20" fmla="*/ 3 w 101"/>
                <a:gd name="T21" fmla="*/ 102 h 110"/>
                <a:gd name="T22" fmla="*/ 44 w 101"/>
                <a:gd name="T23" fmla="*/ 6 h 110"/>
                <a:gd name="T24" fmla="*/ 42 w 101"/>
                <a:gd name="T25" fmla="*/ 0 h 110"/>
                <a:gd name="T26" fmla="*/ 0 w 101"/>
                <a:gd name="T27" fmla="*/ 101 h 110"/>
                <a:gd name="T28" fmla="*/ 0 w 101"/>
                <a:gd name="T29" fmla="*/ 110 h 110"/>
                <a:gd name="T30" fmla="*/ 95 w 101"/>
                <a:gd name="T31" fmla="*/ 90 h 110"/>
                <a:gd name="T32" fmla="*/ 95 w 101"/>
                <a:gd name="T33" fmla="*/ 22 h 110"/>
                <a:gd name="T34" fmla="*/ 62 w 101"/>
                <a:gd name="T35" fmla="*/ 12 h 110"/>
                <a:gd name="T36" fmla="*/ 53 w 101"/>
                <a:gd name="T37" fmla="*/ 7 h 110"/>
                <a:gd name="T38" fmla="*/ 46 w 101"/>
                <a:gd name="T39" fmla="*/ 2 h 110"/>
                <a:gd name="T40" fmla="*/ 42 w 101"/>
                <a:gd name="T4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110">
                  <a:moveTo>
                    <a:pt x="44" y="6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73" y="17"/>
                    <a:pt x="89" y="20"/>
                    <a:pt x="92" y="24"/>
                  </a:cubicBezTo>
                  <a:cubicBezTo>
                    <a:pt x="95" y="28"/>
                    <a:pt x="94" y="60"/>
                    <a:pt x="92" y="8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4" y="6"/>
                    <a:pt x="44" y="6"/>
                    <a:pt x="44" y="6"/>
                  </a:cubicBezTo>
                  <a:close/>
                  <a:moveTo>
                    <a:pt x="42" y="0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90"/>
                    <a:pt x="101" y="30"/>
                    <a:pt x="95" y="22"/>
                  </a:cubicBezTo>
                  <a:cubicBezTo>
                    <a:pt x="90" y="14"/>
                    <a:pt x="62" y="12"/>
                    <a:pt x="62" y="12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2" y="0"/>
                    <a:pt x="42" y="0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Freeform 263"/>
            <p:cNvSpPr>
              <a:spLocks noEditPoints="1"/>
            </p:cNvSpPr>
            <p:nvPr/>
          </p:nvSpPr>
          <p:spPr bwMode="auto">
            <a:xfrm>
              <a:off x="5387976" y="4284663"/>
              <a:ext cx="228600" cy="390525"/>
            </a:xfrm>
            <a:custGeom>
              <a:avLst/>
              <a:gdLst>
                <a:gd name="T0" fmla="*/ 99 w 144"/>
                <a:gd name="T1" fmla="*/ 15 h 246"/>
                <a:gd name="T2" fmla="*/ 104 w 144"/>
                <a:gd name="T3" fmla="*/ 19 h 246"/>
                <a:gd name="T4" fmla="*/ 107 w 144"/>
                <a:gd name="T5" fmla="*/ 19 h 246"/>
                <a:gd name="T6" fmla="*/ 107 w 144"/>
                <a:gd name="T7" fmla="*/ 19 h 246"/>
                <a:gd name="T8" fmla="*/ 130 w 144"/>
                <a:gd name="T9" fmla="*/ 34 h 246"/>
                <a:gd name="T10" fmla="*/ 99 w 144"/>
                <a:gd name="T11" fmla="*/ 83 h 246"/>
                <a:gd name="T12" fmla="*/ 88 w 144"/>
                <a:gd name="T13" fmla="*/ 83 h 246"/>
                <a:gd name="T14" fmla="*/ 76 w 144"/>
                <a:gd name="T15" fmla="*/ 83 h 246"/>
                <a:gd name="T16" fmla="*/ 78 w 144"/>
                <a:gd name="T17" fmla="*/ 95 h 246"/>
                <a:gd name="T18" fmla="*/ 88 w 144"/>
                <a:gd name="T19" fmla="*/ 126 h 246"/>
                <a:gd name="T20" fmla="*/ 17 w 144"/>
                <a:gd name="T21" fmla="*/ 213 h 246"/>
                <a:gd name="T22" fmla="*/ 17 w 144"/>
                <a:gd name="T23" fmla="*/ 211 h 246"/>
                <a:gd name="T24" fmla="*/ 99 w 144"/>
                <a:gd name="T25" fmla="*/ 15 h 246"/>
                <a:gd name="T26" fmla="*/ 99 w 144"/>
                <a:gd name="T27" fmla="*/ 15 h 246"/>
                <a:gd name="T28" fmla="*/ 95 w 144"/>
                <a:gd name="T29" fmla="*/ 0 h 246"/>
                <a:gd name="T30" fmla="*/ 7 w 144"/>
                <a:gd name="T31" fmla="*/ 209 h 246"/>
                <a:gd name="T32" fmla="*/ 0 w 144"/>
                <a:gd name="T33" fmla="*/ 246 h 246"/>
                <a:gd name="T34" fmla="*/ 97 w 144"/>
                <a:gd name="T35" fmla="*/ 128 h 246"/>
                <a:gd name="T36" fmla="*/ 88 w 144"/>
                <a:gd name="T37" fmla="*/ 93 h 246"/>
                <a:gd name="T38" fmla="*/ 104 w 144"/>
                <a:gd name="T39" fmla="*/ 93 h 246"/>
                <a:gd name="T40" fmla="*/ 144 w 144"/>
                <a:gd name="T41" fmla="*/ 31 h 246"/>
                <a:gd name="T42" fmla="*/ 111 w 144"/>
                <a:gd name="T43" fmla="*/ 12 h 246"/>
                <a:gd name="T44" fmla="*/ 95 w 144"/>
                <a:gd name="T45" fmla="*/ 0 h 246"/>
                <a:gd name="T46" fmla="*/ 95 w 144"/>
                <a:gd name="T4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246">
                  <a:moveTo>
                    <a:pt x="99" y="15"/>
                  </a:moveTo>
                  <a:lnTo>
                    <a:pt x="104" y="19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30" y="34"/>
                  </a:lnTo>
                  <a:lnTo>
                    <a:pt x="99" y="83"/>
                  </a:lnTo>
                  <a:lnTo>
                    <a:pt x="88" y="83"/>
                  </a:lnTo>
                  <a:lnTo>
                    <a:pt x="76" y="83"/>
                  </a:lnTo>
                  <a:lnTo>
                    <a:pt x="78" y="95"/>
                  </a:lnTo>
                  <a:lnTo>
                    <a:pt x="88" y="126"/>
                  </a:lnTo>
                  <a:lnTo>
                    <a:pt x="17" y="213"/>
                  </a:lnTo>
                  <a:lnTo>
                    <a:pt x="17" y="211"/>
                  </a:lnTo>
                  <a:lnTo>
                    <a:pt x="99" y="15"/>
                  </a:lnTo>
                  <a:lnTo>
                    <a:pt x="99" y="15"/>
                  </a:lnTo>
                  <a:close/>
                  <a:moveTo>
                    <a:pt x="95" y="0"/>
                  </a:moveTo>
                  <a:lnTo>
                    <a:pt x="7" y="209"/>
                  </a:lnTo>
                  <a:lnTo>
                    <a:pt x="0" y="246"/>
                  </a:lnTo>
                  <a:lnTo>
                    <a:pt x="97" y="128"/>
                  </a:lnTo>
                  <a:lnTo>
                    <a:pt x="88" y="93"/>
                  </a:lnTo>
                  <a:lnTo>
                    <a:pt x="104" y="93"/>
                  </a:lnTo>
                  <a:lnTo>
                    <a:pt x="144" y="31"/>
                  </a:lnTo>
                  <a:lnTo>
                    <a:pt x="111" y="12"/>
                  </a:lnTo>
                  <a:lnTo>
                    <a:pt x="95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Freeform 264"/>
            <p:cNvSpPr>
              <a:spLocks noEditPoints="1"/>
            </p:cNvSpPr>
            <p:nvPr/>
          </p:nvSpPr>
          <p:spPr bwMode="auto">
            <a:xfrm>
              <a:off x="5726114" y="4367213"/>
              <a:ext cx="52388" cy="260350"/>
            </a:xfrm>
            <a:custGeom>
              <a:avLst/>
              <a:gdLst>
                <a:gd name="T0" fmla="*/ 6 w 14"/>
                <a:gd name="T1" fmla="*/ 18 h 69"/>
                <a:gd name="T2" fmla="*/ 9 w 14"/>
                <a:gd name="T3" fmla="*/ 64 h 69"/>
                <a:gd name="T4" fmla="*/ 4 w 14"/>
                <a:gd name="T5" fmla="*/ 65 h 69"/>
                <a:gd name="T6" fmla="*/ 6 w 14"/>
                <a:gd name="T7" fmla="*/ 18 h 69"/>
                <a:gd name="T8" fmla="*/ 3 w 14"/>
                <a:gd name="T9" fmla="*/ 0 h 69"/>
                <a:gd name="T10" fmla="*/ 0 w 14"/>
                <a:gd name="T11" fmla="*/ 69 h 69"/>
                <a:gd name="T12" fmla="*/ 12 w 14"/>
                <a:gd name="T13" fmla="*/ 67 h 69"/>
                <a:gd name="T14" fmla="*/ 3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6" y="18"/>
                  </a:moveTo>
                  <a:cubicBezTo>
                    <a:pt x="9" y="34"/>
                    <a:pt x="10" y="56"/>
                    <a:pt x="9" y="64"/>
                  </a:cubicBezTo>
                  <a:cubicBezTo>
                    <a:pt x="8" y="64"/>
                    <a:pt x="6" y="64"/>
                    <a:pt x="4" y="65"/>
                  </a:cubicBezTo>
                  <a:cubicBezTo>
                    <a:pt x="5" y="54"/>
                    <a:pt x="6" y="33"/>
                    <a:pt x="6" y="18"/>
                  </a:cubicBezTo>
                  <a:close/>
                  <a:moveTo>
                    <a:pt x="3" y="0"/>
                  </a:moveTo>
                  <a:cubicBezTo>
                    <a:pt x="3" y="0"/>
                    <a:pt x="2" y="57"/>
                    <a:pt x="0" y="69"/>
                  </a:cubicBezTo>
                  <a:cubicBezTo>
                    <a:pt x="6" y="68"/>
                    <a:pt x="11" y="67"/>
                    <a:pt x="12" y="67"/>
                  </a:cubicBezTo>
                  <a:cubicBezTo>
                    <a:pt x="14" y="67"/>
                    <a:pt x="13" y="7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Freeform 265"/>
            <p:cNvSpPr>
              <a:spLocks noEditPoints="1"/>
            </p:cNvSpPr>
            <p:nvPr/>
          </p:nvSpPr>
          <p:spPr bwMode="auto">
            <a:xfrm>
              <a:off x="4978401" y="4367213"/>
              <a:ext cx="52388" cy="260350"/>
            </a:xfrm>
            <a:custGeom>
              <a:avLst/>
              <a:gdLst>
                <a:gd name="T0" fmla="*/ 8 w 14"/>
                <a:gd name="T1" fmla="*/ 18 h 69"/>
                <a:gd name="T2" fmla="*/ 10 w 14"/>
                <a:gd name="T3" fmla="*/ 65 h 69"/>
                <a:gd name="T4" fmla="*/ 5 w 14"/>
                <a:gd name="T5" fmla="*/ 64 h 69"/>
                <a:gd name="T6" fmla="*/ 8 w 14"/>
                <a:gd name="T7" fmla="*/ 18 h 69"/>
                <a:gd name="T8" fmla="*/ 11 w 14"/>
                <a:gd name="T9" fmla="*/ 0 h 69"/>
                <a:gd name="T10" fmla="*/ 2 w 14"/>
                <a:gd name="T11" fmla="*/ 67 h 69"/>
                <a:gd name="T12" fmla="*/ 14 w 14"/>
                <a:gd name="T13" fmla="*/ 69 h 69"/>
                <a:gd name="T14" fmla="*/ 11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8" y="18"/>
                  </a:moveTo>
                  <a:cubicBezTo>
                    <a:pt x="8" y="33"/>
                    <a:pt x="9" y="54"/>
                    <a:pt x="10" y="65"/>
                  </a:cubicBezTo>
                  <a:cubicBezTo>
                    <a:pt x="8" y="64"/>
                    <a:pt x="6" y="64"/>
                    <a:pt x="5" y="64"/>
                  </a:cubicBezTo>
                  <a:cubicBezTo>
                    <a:pt x="4" y="56"/>
                    <a:pt x="5" y="34"/>
                    <a:pt x="8" y="18"/>
                  </a:cubicBezTo>
                  <a:close/>
                  <a:moveTo>
                    <a:pt x="11" y="0"/>
                  </a:moveTo>
                  <a:cubicBezTo>
                    <a:pt x="1" y="7"/>
                    <a:pt x="0" y="67"/>
                    <a:pt x="2" y="67"/>
                  </a:cubicBezTo>
                  <a:cubicBezTo>
                    <a:pt x="2" y="67"/>
                    <a:pt x="8" y="68"/>
                    <a:pt x="14" y="69"/>
                  </a:cubicBezTo>
                  <a:cubicBezTo>
                    <a:pt x="12" y="57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Freeform 266"/>
            <p:cNvSpPr>
              <a:spLocks noEditPoints="1"/>
            </p:cNvSpPr>
            <p:nvPr/>
          </p:nvSpPr>
          <p:spPr bwMode="auto">
            <a:xfrm>
              <a:off x="5327651" y="4297363"/>
              <a:ext cx="101600" cy="385763"/>
            </a:xfrm>
            <a:custGeom>
              <a:avLst/>
              <a:gdLst>
                <a:gd name="T0" fmla="*/ 38 w 64"/>
                <a:gd name="T1" fmla="*/ 18 h 243"/>
                <a:gd name="T2" fmla="*/ 38 w 64"/>
                <a:gd name="T3" fmla="*/ 47 h 243"/>
                <a:gd name="T4" fmla="*/ 29 w 64"/>
                <a:gd name="T5" fmla="*/ 47 h 243"/>
                <a:gd name="T6" fmla="*/ 24 w 64"/>
                <a:gd name="T7" fmla="*/ 21 h 243"/>
                <a:gd name="T8" fmla="*/ 31 w 64"/>
                <a:gd name="T9" fmla="*/ 11 h 243"/>
                <a:gd name="T10" fmla="*/ 36 w 64"/>
                <a:gd name="T11" fmla="*/ 11 h 243"/>
                <a:gd name="T12" fmla="*/ 33 w 64"/>
                <a:gd name="T13" fmla="*/ 80 h 243"/>
                <a:gd name="T14" fmla="*/ 36 w 64"/>
                <a:gd name="T15" fmla="*/ 92 h 243"/>
                <a:gd name="T16" fmla="*/ 38 w 64"/>
                <a:gd name="T17" fmla="*/ 104 h 243"/>
                <a:gd name="T18" fmla="*/ 40 w 64"/>
                <a:gd name="T19" fmla="*/ 115 h 243"/>
                <a:gd name="T20" fmla="*/ 45 w 64"/>
                <a:gd name="T21" fmla="*/ 130 h 243"/>
                <a:gd name="T22" fmla="*/ 48 w 64"/>
                <a:gd name="T23" fmla="*/ 141 h 243"/>
                <a:gd name="T24" fmla="*/ 50 w 64"/>
                <a:gd name="T25" fmla="*/ 153 h 243"/>
                <a:gd name="T26" fmla="*/ 52 w 64"/>
                <a:gd name="T27" fmla="*/ 165 h 243"/>
                <a:gd name="T28" fmla="*/ 55 w 64"/>
                <a:gd name="T29" fmla="*/ 177 h 243"/>
                <a:gd name="T30" fmla="*/ 33 w 64"/>
                <a:gd name="T31" fmla="*/ 231 h 243"/>
                <a:gd name="T32" fmla="*/ 10 w 64"/>
                <a:gd name="T33" fmla="*/ 177 h 243"/>
                <a:gd name="T34" fmla="*/ 12 w 64"/>
                <a:gd name="T35" fmla="*/ 170 h 243"/>
                <a:gd name="T36" fmla="*/ 14 w 64"/>
                <a:gd name="T37" fmla="*/ 156 h 243"/>
                <a:gd name="T38" fmla="*/ 19 w 64"/>
                <a:gd name="T39" fmla="*/ 141 h 243"/>
                <a:gd name="T40" fmla="*/ 21 w 64"/>
                <a:gd name="T41" fmla="*/ 127 h 243"/>
                <a:gd name="T42" fmla="*/ 24 w 64"/>
                <a:gd name="T43" fmla="*/ 113 h 243"/>
                <a:gd name="T44" fmla="*/ 29 w 64"/>
                <a:gd name="T45" fmla="*/ 97 h 243"/>
                <a:gd name="T46" fmla="*/ 31 w 64"/>
                <a:gd name="T47" fmla="*/ 82 h 243"/>
                <a:gd name="T48" fmla="*/ 33 w 64"/>
                <a:gd name="T49" fmla="*/ 78 h 243"/>
                <a:gd name="T50" fmla="*/ 33 w 64"/>
                <a:gd name="T51" fmla="*/ 2 h 243"/>
                <a:gd name="T52" fmla="*/ 17 w 64"/>
                <a:gd name="T53" fmla="*/ 16 h 243"/>
                <a:gd name="T54" fmla="*/ 21 w 64"/>
                <a:gd name="T55" fmla="*/ 54 h 243"/>
                <a:gd name="T56" fmla="*/ 19 w 64"/>
                <a:gd name="T57" fmla="*/ 68 h 243"/>
                <a:gd name="T58" fmla="*/ 24 w 64"/>
                <a:gd name="T59" fmla="*/ 82 h 243"/>
                <a:gd name="T60" fmla="*/ 19 w 64"/>
                <a:gd name="T61" fmla="*/ 97 h 243"/>
                <a:gd name="T62" fmla="*/ 17 w 64"/>
                <a:gd name="T63" fmla="*/ 111 h 243"/>
                <a:gd name="T64" fmla="*/ 12 w 64"/>
                <a:gd name="T65" fmla="*/ 125 h 243"/>
                <a:gd name="T66" fmla="*/ 10 w 64"/>
                <a:gd name="T67" fmla="*/ 139 h 243"/>
                <a:gd name="T68" fmla="*/ 7 w 64"/>
                <a:gd name="T69" fmla="*/ 153 h 243"/>
                <a:gd name="T70" fmla="*/ 3 w 64"/>
                <a:gd name="T71" fmla="*/ 168 h 243"/>
                <a:gd name="T72" fmla="*/ 0 w 64"/>
                <a:gd name="T73" fmla="*/ 179 h 243"/>
                <a:gd name="T74" fmla="*/ 38 w 64"/>
                <a:gd name="T75" fmla="*/ 236 h 243"/>
                <a:gd name="T76" fmla="*/ 64 w 64"/>
                <a:gd name="T77" fmla="*/ 175 h 243"/>
                <a:gd name="T78" fmla="*/ 62 w 64"/>
                <a:gd name="T79" fmla="*/ 163 h 243"/>
                <a:gd name="T80" fmla="*/ 59 w 64"/>
                <a:gd name="T81" fmla="*/ 151 h 243"/>
                <a:gd name="T82" fmla="*/ 55 w 64"/>
                <a:gd name="T83" fmla="*/ 139 h 243"/>
                <a:gd name="T84" fmla="*/ 52 w 64"/>
                <a:gd name="T85" fmla="*/ 127 h 243"/>
                <a:gd name="T86" fmla="*/ 50 w 64"/>
                <a:gd name="T87" fmla="*/ 115 h 243"/>
                <a:gd name="T88" fmla="*/ 48 w 64"/>
                <a:gd name="T89" fmla="*/ 104 h 243"/>
                <a:gd name="T90" fmla="*/ 45 w 64"/>
                <a:gd name="T91" fmla="*/ 89 h 243"/>
                <a:gd name="T92" fmla="*/ 43 w 64"/>
                <a:gd name="T93" fmla="*/ 78 h 243"/>
                <a:gd name="T94" fmla="*/ 40 w 64"/>
                <a:gd name="T95" fmla="*/ 68 h 243"/>
                <a:gd name="T96" fmla="*/ 45 w 64"/>
                <a:gd name="T97" fmla="*/ 54 h 243"/>
                <a:gd name="T98" fmla="*/ 59 w 64"/>
                <a:gd name="T99" fmla="*/ 40 h 243"/>
                <a:gd name="T100" fmla="*/ 40 w 64"/>
                <a:gd name="T10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" h="243">
                  <a:moveTo>
                    <a:pt x="36" y="11"/>
                  </a:moveTo>
                  <a:lnTo>
                    <a:pt x="38" y="18"/>
                  </a:lnTo>
                  <a:lnTo>
                    <a:pt x="48" y="37"/>
                  </a:lnTo>
                  <a:lnTo>
                    <a:pt x="38" y="47"/>
                  </a:lnTo>
                  <a:lnTo>
                    <a:pt x="33" y="52"/>
                  </a:lnTo>
                  <a:lnTo>
                    <a:pt x="29" y="47"/>
                  </a:lnTo>
                  <a:lnTo>
                    <a:pt x="17" y="37"/>
                  </a:lnTo>
                  <a:lnTo>
                    <a:pt x="24" y="21"/>
                  </a:lnTo>
                  <a:lnTo>
                    <a:pt x="29" y="11"/>
                  </a:lnTo>
                  <a:lnTo>
                    <a:pt x="31" y="11"/>
                  </a:lnTo>
                  <a:lnTo>
                    <a:pt x="36" y="11"/>
                  </a:lnTo>
                  <a:lnTo>
                    <a:pt x="36" y="11"/>
                  </a:lnTo>
                  <a:close/>
                  <a:moveTo>
                    <a:pt x="33" y="78"/>
                  </a:moveTo>
                  <a:lnTo>
                    <a:pt x="33" y="80"/>
                  </a:lnTo>
                  <a:lnTo>
                    <a:pt x="36" y="87"/>
                  </a:lnTo>
                  <a:lnTo>
                    <a:pt x="36" y="92"/>
                  </a:lnTo>
                  <a:lnTo>
                    <a:pt x="38" y="101"/>
                  </a:lnTo>
                  <a:lnTo>
                    <a:pt x="38" y="104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3" y="125"/>
                  </a:lnTo>
                  <a:lnTo>
                    <a:pt x="45" y="130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9"/>
                  </a:lnTo>
                  <a:lnTo>
                    <a:pt x="50" y="153"/>
                  </a:lnTo>
                  <a:lnTo>
                    <a:pt x="52" y="160"/>
                  </a:lnTo>
                  <a:lnTo>
                    <a:pt x="52" y="165"/>
                  </a:lnTo>
                  <a:lnTo>
                    <a:pt x="55" y="172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33" y="231"/>
                  </a:lnTo>
                  <a:lnTo>
                    <a:pt x="31" y="231"/>
                  </a:lnTo>
                  <a:lnTo>
                    <a:pt x="10" y="177"/>
                  </a:lnTo>
                  <a:lnTo>
                    <a:pt x="10" y="175"/>
                  </a:lnTo>
                  <a:lnTo>
                    <a:pt x="12" y="170"/>
                  </a:lnTo>
                  <a:lnTo>
                    <a:pt x="14" y="160"/>
                  </a:lnTo>
                  <a:lnTo>
                    <a:pt x="14" y="156"/>
                  </a:lnTo>
                  <a:lnTo>
                    <a:pt x="17" y="146"/>
                  </a:lnTo>
                  <a:lnTo>
                    <a:pt x="19" y="141"/>
                  </a:lnTo>
                  <a:lnTo>
                    <a:pt x="21" y="132"/>
                  </a:lnTo>
                  <a:lnTo>
                    <a:pt x="21" y="127"/>
                  </a:lnTo>
                  <a:lnTo>
                    <a:pt x="24" y="118"/>
                  </a:lnTo>
                  <a:lnTo>
                    <a:pt x="24" y="113"/>
                  </a:lnTo>
                  <a:lnTo>
                    <a:pt x="26" y="104"/>
                  </a:lnTo>
                  <a:lnTo>
                    <a:pt x="29" y="97"/>
                  </a:lnTo>
                  <a:lnTo>
                    <a:pt x="31" y="89"/>
                  </a:lnTo>
                  <a:lnTo>
                    <a:pt x="31" y="82"/>
                  </a:lnTo>
                  <a:lnTo>
                    <a:pt x="33" y="78"/>
                  </a:lnTo>
                  <a:lnTo>
                    <a:pt x="33" y="78"/>
                  </a:lnTo>
                  <a:close/>
                  <a:moveTo>
                    <a:pt x="40" y="0"/>
                  </a:moveTo>
                  <a:lnTo>
                    <a:pt x="33" y="2"/>
                  </a:lnTo>
                  <a:lnTo>
                    <a:pt x="26" y="0"/>
                  </a:lnTo>
                  <a:lnTo>
                    <a:pt x="17" y="16"/>
                  </a:lnTo>
                  <a:lnTo>
                    <a:pt x="7" y="40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68"/>
                  </a:lnTo>
                  <a:lnTo>
                    <a:pt x="26" y="68"/>
                  </a:lnTo>
                  <a:lnTo>
                    <a:pt x="24" y="82"/>
                  </a:lnTo>
                  <a:lnTo>
                    <a:pt x="21" y="87"/>
                  </a:lnTo>
                  <a:lnTo>
                    <a:pt x="19" y="97"/>
                  </a:lnTo>
                  <a:lnTo>
                    <a:pt x="19" y="101"/>
                  </a:lnTo>
                  <a:lnTo>
                    <a:pt x="17" y="111"/>
                  </a:lnTo>
                  <a:lnTo>
                    <a:pt x="14" y="115"/>
                  </a:lnTo>
                  <a:lnTo>
                    <a:pt x="12" y="125"/>
                  </a:lnTo>
                  <a:lnTo>
                    <a:pt x="12" y="130"/>
                  </a:lnTo>
                  <a:lnTo>
                    <a:pt x="10" y="139"/>
                  </a:lnTo>
                  <a:lnTo>
                    <a:pt x="10" y="144"/>
                  </a:lnTo>
                  <a:lnTo>
                    <a:pt x="7" y="153"/>
                  </a:lnTo>
                  <a:lnTo>
                    <a:pt x="5" y="158"/>
                  </a:lnTo>
                  <a:lnTo>
                    <a:pt x="3" y="168"/>
                  </a:lnTo>
                  <a:lnTo>
                    <a:pt x="3" y="172"/>
                  </a:lnTo>
                  <a:lnTo>
                    <a:pt x="0" y="179"/>
                  </a:lnTo>
                  <a:lnTo>
                    <a:pt x="29" y="243"/>
                  </a:lnTo>
                  <a:lnTo>
                    <a:pt x="38" y="236"/>
                  </a:lnTo>
                  <a:lnTo>
                    <a:pt x="64" y="177"/>
                  </a:lnTo>
                  <a:lnTo>
                    <a:pt x="64" y="175"/>
                  </a:lnTo>
                  <a:lnTo>
                    <a:pt x="62" y="170"/>
                  </a:lnTo>
                  <a:lnTo>
                    <a:pt x="62" y="163"/>
                  </a:lnTo>
                  <a:lnTo>
                    <a:pt x="59" y="158"/>
                  </a:lnTo>
                  <a:lnTo>
                    <a:pt x="59" y="151"/>
                  </a:lnTo>
                  <a:lnTo>
                    <a:pt x="57" y="146"/>
                  </a:lnTo>
                  <a:lnTo>
                    <a:pt x="55" y="139"/>
                  </a:lnTo>
                  <a:lnTo>
                    <a:pt x="55" y="134"/>
                  </a:lnTo>
                  <a:lnTo>
                    <a:pt x="52" y="127"/>
                  </a:lnTo>
                  <a:lnTo>
                    <a:pt x="52" y="123"/>
                  </a:lnTo>
                  <a:lnTo>
                    <a:pt x="50" y="115"/>
                  </a:lnTo>
                  <a:lnTo>
                    <a:pt x="50" y="111"/>
                  </a:lnTo>
                  <a:lnTo>
                    <a:pt x="48" y="104"/>
                  </a:lnTo>
                  <a:lnTo>
                    <a:pt x="45" y="99"/>
                  </a:lnTo>
                  <a:lnTo>
                    <a:pt x="45" y="89"/>
                  </a:lnTo>
                  <a:lnTo>
                    <a:pt x="43" y="87"/>
                  </a:lnTo>
                  <a:lnTo>
                    <a:pt x="43" y="78"/>
                  </a:lnTo>
                  <a:lnTo>
                    <a:pt x="40" y="73"/>
                  </a:lnTo>
                  <a:lnTo>
                    <a:pt x="40" y="68"/>
                  </a:lnTo>
                  <a:lnTo>
                    <a:pt x="45" y="68"/>
                  </a:lnTo>
                  <a:lnTo>
                    <a:pt x="45" y="54"/>
                  </a:lnTo>
                  <a:lnTo>
                    <a:pt x="43" y="54"/>
                  </a:lnTo>
                  <a:lnTo>
                    <a:pt x="59" y="40"/>
                  </a:lnTo>
                  <a:lnTo>
                    <a:pt x="48" y="14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909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BECB83D-676C-4137-BA3E-535D7D542708}"/>
              </a:ext>
            </a:extLst>
          </p:cNvPr>
          <p:cNvSpPr txBox="1"/>
          <p:nvPr/>
        </p:nvSpPr>
        <p:spPr>
          <a:xfrm>
            <a:off x="817143" y="491307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开发过程中的问题：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31E8B1A-19D1-4350-BCAF-CAD9E5AE1280}"/>
              </a:ext>
            </a:extLst>
          </p:cNvPr>
          <p:cNvGrpSpPr/>
          <p:nvPr/>
        </p:nvGrpSpPr>
        <p:grpSpPr>
          <a:xfrm>
            <a:off x="3862640" y="1832253"/>
            <a:ext cx="4505740" cy="769441"/>
            <a:chOff x="3517847" y="2081321"/>
            <a:chExt cx="4735106" cy="87392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94EB6B6-7E0D-4176-8A0B-DEAF755EF0A5}"/>
                </a:ext>
              </a:extLst>
            </p:cNvPr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A59D740-A732-4A6E-9FE2-5E3B97C4A734}"/>
                </a:ext>
              </a:extLst>
            </p:cNvPr>
            <p:cNvSpPr txBox="1"/>
            <p:nvPr/>
          </p:nvSpPr>
          <p:spPr>
            <a:xfrm flipH="1">
              <a:off x="3517847" y="2281376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1AB1031-8DA1-421E-A7BC-A18B26DF8906}"/>
                </a:ext>
              </a:extLst>
            </p:cNvPr>
            <p:cNvSpPr txBox="1"/>
            <p:nvPr/>
          </p:nvSpPr>
          <p:spPr>
            <a:xfrm>
              <a:off x="4529092" y="2081321"/>
              <a:ext cx="3723861" cy="873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开发流程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DAB6823-6C74-43B4-8AE3-72D676B721D3}"/>
              </a:ext>
            </a:extLst>
          </p:cNvPr>
          <p:cNvGrpSpPr/>
          <p:nvPr/>
        </p:nvGrpSpPr>
        <p:grpSpPr>
          <a:xfrm>
            <a:off x="3862640" y="3038892"/>
            <a:ext cx="4505740" cy="769441"/>
            <a:chOff x="3517847" y="3505930"/>
            <a:chExt cx="4735106" cy="906521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688EC439-333F-47CB-93F4-53127E1264BC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7AB1657-64F1-41C1-8B57-B835AEDFAB82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604AA49-A757-45D3-8D7E-C63ABE5AE193}"/>
                </a:ext>
              </a:extLst>
            </p:cNvPr>
            <p:cNvSpPr txBox="1"/>
            <p:nvPr/>
          </p:nvSpPr>
          <p:spPr>
            <a:xfrm>
              <a:off x="4529092" y="3505930"/>
              <a:ext cx="3723861" cy="906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文档问题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D1BFA9E-D1F7-4557-A8F2-AD125CBC1426}"/>
              </a:ext>
            </a:extLst>
          </p:cNvPr>
          <p:cNvGrpSpPr/>
          <p:nvPr/>
        </p:nvGrpSpPr>
        <p:grpSpPr>
          <a:xfrm>
            <a:off x="3862640" y="4168809"/>
            <a:ext cx="4505740" cy="769441"/>
            <a:chOff x="3517847" y="3505930"/>
            <a:chExt cx="4735106" cy="906521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19098DC-8A3E-4D4E-8964-36B89418D848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1FE3139-B755-40F4-8609-D51F6F08BEED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2C732565-2EAC-4D17-B8D8-6B8C821EB594}"/>
                </a:ext>
              </a:extLst>
            </p:cNvPr>
            <p:cNvSpPr txBox="1"/>
            <p:nvPr/>
          </p:nvSpPr>
          <p:spPr>
            <a:xfrm>
              <a:off x="4529092" y="3505930"/>
              <a:ext cx="3723861" cy="906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组内合作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413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260" y="170815"/>
            <a:ext cx="6386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确定项目的需求，功能和交互过程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66215" y="1836420"/>
            <a:ext cx="8545830" cy="2953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在所有成员商讨确定需求文档后，前端所有成员需要清晰的了解整个项目的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交互过程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，并且需要再开发前互相确认各自理解的功能和模块是否有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偏差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222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260" y="170815"/>
            <a:ext cx="6386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和设计师确定页面</a:t>
            </a:r>
          </a:p>
        </p:txBody>
      </p:sp>
      <p:sp>
        <p:nvSpPr>
          <p:cNvPr id="6" name="矩形 5"/>
          <p:cNvSpPr/>
          <p:nvPr/>
        </p:nvSpPr>
        <p:spPr>
          <a:xfrm>
            <a:off x="1398270" y="1266190"/>
            <a:ext cx="8545830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整体流程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每个页面有什么功能，该功能需要那些组件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需要如何交互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那部分需要切图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页面优先级</a:t>
            </a: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69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260" y="170815"/>
            <a:ext cx="6386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分配任务</a:t>
            </a:r>
          </a:p>
        </p:txBody>
      </p:sp>
      <p:sp>
        <p:nvSpPr>
          <p:cNvPr id="6" name="矩形 5"/>
          <p:cNvSpPr/>
          <p:nvPr/>
        </p:nvSpPr>
        <p:spPr>
          <a:xfrm>
            <a:off x="1398270" y="1018540"/>
            <a:ext cx="6210935" cy="2030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根据使用技术框架来决定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原生一般根据页面分配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框架可分页面加模块组件来分配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398270" y="5003800"/>
            <a:ext cx="37388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确定公共模块组件开发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如导航栏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398270" y="3319780"/>
            <a:ext cx="528764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确定页面跳转之间的依赖关系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是否需要传递参数等</a:t>
            </a:r>
          </a:p>
        </p:txBody>
      </p:sp>
    </p:spTree>
    <p:extLst>
      <p:ext uri="{BB962C8B-B14F-4D97-AF65-F5344CB8AC3E}">
        <p14:creationId xmlns:p14="http://schemas.microsoft.com/office/powerpoint/2010/main" val="230806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260" y="170815"/>
            <a:ext cx="4925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分配任务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1654810" y="1021715"/>
            <a:ext cx="40627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根据使用技术框架来决定</a:t>
            </a:r>
            <a:endParaRPr lang="zh-CN" altLang="en-US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flipH="1">
            <a:off x="7310755" y="1027430"/>
            <a:ext cx="40627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确定模块之间的关联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rcRect b="2340"/>
          <a:stretch>
            <a:fillRect/>
          </a:stretch>
        </p:blipFill>
        <p:spPr>
          <a:xfrm>
            <a:off x="6677025" y="2145030"/>
            <a:ext cx="5086350" cy="24117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35" y="1644015"/>
            <a:ext cx="5099050" cy="165862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6224905" y="1181100"/>
            <a:ext cx="19050" cy="4961890"/>
          </a:xfrm>
          <a:prstGeom prst="line">
            <a:avLst/>
          </a:prstGeom>
          <a:ln w="12700">
            <a:solidFill>
              <a:srgbClr val="FD16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50" y="3520440"/>
            <a:ext cx="5144770" cy="203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8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 flipH="1">
            <a:off x="4277360" y="1021715"/>
            <a:ext cx="40627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统一共用模块组件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785745"/>
            <a:ext cx="4749165" cy="7461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rcRect l="12305"/>
          <a:stretch>
            <a:fillRect/>
          </a:stretch>
        </p:blipFill>
        <p:spPr>
          <a:xfrm>
            <a:off x="1018540" y="2746375"/>
            <a:ext cx="4817110" cy="92392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rcRect l="-4281" b="7927"/>
          <a:stretch>
            <a:fillRect/>
          </a:stretch>
        </p:blipFill>
        <p:spPr>
          <a:xfrm>
            <a:off x="801370" y="3957955"/>
            <a:ext cx="5027295" cy="6159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3803650"/>
            <a:ext cx="4749165" cy="74612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 flipH="1">
            <a:off x="2863215" y="2110105"/>
            <a:ext cx="11277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</a:t>
            </a:r>
          </a:p>
        </p:txBody>
      </p:sp>
      <p:sp>
        <p:nvSpPr>
          <p:cNvPr id="18" name="文本框 17"/>
          <p:cNvSpPr txBox="1"/>
          <p:nvPr/>
        </p:nvSpPr>
        <p:spPr>
          <a:xfrm flipH="1">
            <a:off x="8766810" y="2004060"/>
            <a:ext cx="11277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6306820" y="2110105"/>
            <a:ext cx="3810" cy="3885565"/>
          </a:xfrm>
          <a:prstGeom prst="line">
            <a:avLst/>
          </a:prstGeom>
          <a:ln w="19050">
            <a:solidFill>
              <a:srgbClr val="FC1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乘号 19"/>
          <p:cNvSpPr/>
          <p:nvPr/>
        </p:nvSpPr>
        <p:spPr>
          <a:xfrm>
            <a:off x="2788920" y="4832985"/>
            <a:ext cx="936625" cy="801370"/>
          </a:xfrm>
          <a:prstGeom prst="mathMultiply">
            <a:avLst/>
          </a:prstGeom>
          <a:solidFill>
            <a:srgbClr val="FD1616"/>
          </a:solidFill>
          <a:ln>
            <a:solidFill>
              <a:srgbClr val="FD16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L 形 20"/>
          <p:cNvSpPr/>
          <p:nvPr/>
        </p:nvSpPr>
        <p:spPr>
          <a:xfrm rot="18900000">
            <a:off x="8752205" y="5021580"/>
            <a:ext cx="694690" cy="366395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 flipH="1">
            <a:off x="1318260" y="170815"/>
            <a:ext cx="6386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分配任务</a:t>
            </a:r>
          </a:p>
        </p:txBody>
      </p:sp>
    </p:spTree>
    <p:extLst>
      <p:ext uri="{BB962C8B-B14F-4D97-AF65-F5344CB8AC3E}">
        <p14:creationId xmlns:p14="http://schemas.microsoft.com/office/powerpoint/2010/main" val="5362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895" y="170815"/>
            <a:ext cx="4216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根据需求确定开发框架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490028" y="3060700"/>
            <a:ext cx="271589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确定代码规范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E01C4EA-32E7-47AE-977D-896748473EC3}"/>
              </a:ext>
            </a:extLst>
          </p:cNvPr>
          <p:cNvGrpSpPr/>
          <p:nvPr/>
        </p:nvGrpSpPr>
        <p:grpSpPr>
          <a:xfrm>
            <a:off x="1549718" y="1366520"/>
            <a:ext cx="8728392" cy="1474470"/>
            <a:chOff x="1549718" y="1366520"/>
            <a:chExt cx="8728392" cy="1474470"/>
          </a:xfrm>
        </p:grpSpPr>
        <p:sp>
          <p:nvSpPr>
            <p:cNvPr id="6" name="文本框 5"/>
            <p:cNvSpPr txBox="1"/>
            <p:nvPr/>
          </p:nvSpPr>
          <p:spPr>
            <a:xfrm>
              <a:off x="2435860" y="2103755"/>
              <a:ext cx="7842250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如使用什么框架进行开发，使用什么UI库之类的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549718" y="1366520"/>
              <a:ext cx="3071495" cy="7372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1. </a:t>
              </a:r>
              <a:r>
                <a:rPr lang="zh-CN" altLang="en-US" sz="2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确定使用技术栈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490345" y="4514850"/>
            <a:ext cx="27158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确定开发目录</a:t>
            </a:r>
          </a:p>
        </p:txBody>
      </p:sp>
    </p:spTree>
    <p:extLst>
      <p:ext uri="{BB962C8B-B14F-4D97-AF65-F5344CB8AC3E}">
        <p14:creationId xmlns:p14="http://schemas.microsoft.com/office/powerpoint/2010/main" val="409370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 flipH="1">
            <a:off x="4945631" y="694250"/>
            <a:ext cx="24322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需统一技术栈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85" y="1925955"/>
            <a:ext cx="5160010" cy="40513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1637281" y="1342585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</a:p>
        </p:txBody>
      </p:sp>
      <p:sp>
        <p:nvSpPr>
          <p:cNvPr id="10" name="文本框 9"/>
          <p:cNvSpPr txBox="1"/>
          <p:nvPr/>
        </p:nvSpPr>
        <p:spPr>
          <a:xfrm flipH="1">
            <a:off x="8034906" y="1342585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原生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rcRect b="5674"/>
          <a:stretch>
            <a:fillRect/>
          </a:stretch>
        </p:blipFill>
        <p:spPr>
          <a:xfrm>
            <a:off x="6600825" y="1902460"/>
            <a:ext cx="5260975" cy="40557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 flipH="1">
            <a:off x="4945631" y="3179005"/>
            <a:ext cx="243222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2953385" y="939800"/>
            <a:ext cx="6545225" cy="5521960"/>
          </a:xfrm>
          <a:prstGeom prst="line">
            <a:avLst/>
          </a:prstGeom>
          <a:ln>
            <a:solidFill>
              <a:srgbClr val="FA1515"/>
            </a:solidFill>
          </a:ln>
          <a:effectLst>
            <a:outerShdw blurRad="50800" dist="50800" dir="10800000" sx="98000" sy="98000" algn="ctr" rotWithShape="0">
              <a:srgbClr val="000000">
                <a:alpha val="20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 flipH="1">
            <a:off x="1318895" y="170815"/>
            <a:ext cx="3618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确定使用技术栈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59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/>
          <a:stretch>
            <a:fillRect/>
          </a:stretch>
        </p:blipFill>
        <p:spPr>
          <a:xfrm>
            <a:off x="1673225" y="905510"/>
            <a:ext cx="9018905" cy="547941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 flipH="1">
            <a:off x="1318895" y="170815"/>
            <a:ext cx="3618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确定代码规范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40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>
            <a:fillRect/>
          </a:stretch>
        </p:blipFill>
        <p:spPr>
          <a:xfrm>
            <a:off x="2063750" y="1304290"/>
            <a:ext cx="3745230" cy="52768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/>
                </a14:imgProps>
              </a:ext>
            </a:extLst>
          </a:blip>
          <a:srcRect/>
          <a:stretch>
            <a:fillRect/>
          </a:stretch>
        </p:blipFill>
        <p:spPr>
          <a:xfrm>
            <a:off x="7119620" y="1341755"/>
            <a:ext cx="3295015" cy="380936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 flipH="1">
            <a:off x="2720591" y="858080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确定开发目录</a:t>
            </a:r>
          </a:p>
        </p:txBody>
      </p:sp>
      <p:sp>
        <p:nvSpPr>
          <p:cNvPr id="13" name="文本框 12"/>
          <p:cNvSpPr txBox="1"/>
          <p:nvPr/>
        </p:nvSpPr>
        <p:spPr>
          <a:xfrm flipH="1">
            <a:off x="7445626" y="914595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确定打包目录</a:t>
            </a:r>
          </a:p>
        </p:txBody>
      </p:sp>
      <p:sp>
        <p:nvSpPr>
          <p:cNvPr id="14" name="文本框 13"/>
          <p:cNvSpPr txBox="1"/>
          <p:nvPr/>
        </p:nvSpPr>
        <p:spPr>
          <a:xfrm flipH="1">
            <a:off x="1318895" y="170815"/>
            <a:ext cx="3618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确定开发目录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530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895" y="170815"/>
            <a:ext cx="4216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各自进入模块开发阶段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45273" y="2252980"/>
            <a:ext cx="4032885" cy="3322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小组成员定期汇报进度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预计开发时间表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已完成部分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未完成部分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目前进度百分比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546543" y="1118870"/>
            <a:ext cx="378269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负责人跟进整体进度</a:t>
            </a:r>
          </a:p>
        </p:txBody>
      </p:sp>
    </p:spTree>
    <p:extLst>
      <p:ext uri="{BB962C8B-B14F-4D97-AF65-F5344CB8AC3E}">
        <p14:creationId xmlns:p14="http://schemas.microsoft.com/office/powerpoint/2010/main" val="194368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</a:p>
        </p:txBody>
      </p:sp>
    </p:spTree>
    <p:extLst>
      <p:ext uri="{BB962C8B-B14F-4D97-AF65-F5344CB8AC3E}">
        <p14:creationId xmlns:p14="http://schemas.microsoft.com/office/powerpoint/2010/main" val="260638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895" y="170815"/>
            <a:ext cx="4216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合并各个成员各模块功能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55750" y="1344930"/>
            <a:ext cx="721804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各成员在某个功能或页面做完之后将其合并到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dev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分支上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98930" y="3161030"/>
            <a:ext cx="717486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所有页面都做完后对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dev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分支代码进行测试并合并到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master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分支上</a:t>
            </a:r>
          </a:p>
        </p:txBody>
      </p:sp>
    </p:spTree>
    <p:extLst>
      <p:ext uri="{BB962C8B-B14F-4D97-AF65-F5344CB8AC3E}">
        <p14:creationId xmlns:p14="http://schemas.microsoft.com/office/powerpoint/2010/main" val="328555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769979" y="177160"/>
            <a:ext cx="2474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383790" y="1468755"/>
            <a:ext cx="7242175" cy="1165225"/>
            <a:chOff x="3754" y="2313"/>
            <a:chExt cx="11405" cy="1835"/>
          </a:xfrm>
        </p:grpSpPr>
        <p:sp>
          <p:nvSpPr>
            <p:cNvPr id="6" name="文本框 5"/>
            <p:cNvSpPr txBox="1"/>
            <p:nvPr/>
          </p:nvSpPr>
          <p:spPr>
            <a:xfrm>
              <a:off x="3754" y="2313"/>
              <a:ext cx="308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Wingdings" panose="05000000000000000000" charset="0"/>
                <a:buChar char=""/>
              </a:pPr>
              <a:r>
                <a:rPr lang="zh-CN" altLang="en-US" sz="2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单元测试</a:t>
              </a:r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 flipH="1">
              <a:off x="5365" y="3424"/>
              <a:ext cx="979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对组件或函数进行测试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383790" y="3547745"/>
            <a:ext cx="7242175" cy="2000885"/>
            <a:chOff x="3754" y="5587"/>
            <a:chExt cx="11405" cy="3151"/>
          </a:xfrm>
        </p:grpSpPr>
        <p:sp>
          <p:nvSpPr>
            <p:cNvPr id="8" name="文本框 7"/>
            <p:cNvSpPr txBox="1"/>
            <p:nvPr/>
          </p:nvSpPr>
          <p:spPr>
            <a:xfrm>
              <a:off x="3754" y="5587"/>
              <a:ext cx="308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Wingdings" panose="05000000000000000000" charset="0"/>
                <a:buChar char=""/>
              </a:pPr>
              <a:r>
                <a:rPr lang="zh-CN" altLang="en-US" sz="2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集成测试</a:t>
              </a:r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200" y="6849"/>
              <a:ext cx="995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/>
              <a:r>
                <a:rPr lang="zh-CN" altLang="en-US" sz="2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对组建间甚至整个系统之间进行交互测试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200" y="8013"/>
              <a:ext cx="718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/>
              <a:r>
                <a:rPr lang="zh-CN" altLang="en-US" sz="2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跨页面测试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194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 flipH="1">
            <a:off x="1192825" y="270839"/>
            <a:ext cx="24745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775" y="4081780"/>
            <a:ext cx="3475990" cy="19716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340" y="1941195"/>
            <a:ext cx="2618740" cy="8667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520" y="1747520"/>
            <a:ext cx="4761865" cy="1371600"/>
          </a:xfrm>
          <a:prstGeom prst="rect">
            <a:avLst/>
          </a:prstGeom>
          <a:ln>
            <a:solidFill>
              <a:srgbClr val="FA1515"/>
            </a:solidFill>
          </a:ln>
        </p:spPr>
      </p:pic>
      <p:sp>
        <p:nvSpPr>
          <p:cNvPr id="13" name="文本框 12"/>
          <p:cNvSpPr txBox="1"/>
          <p:nvPr/>
        </p:nvSpPr>
        <p:spPr>
          <a:xfrm flipH="1">
            <a:off x="676275" y="3850005"/>
            <a:ext cx="62966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Mocha + Chai + Webpack</a:t>
            </a:r>
          </a:p>
        </p:txBody>
      </p:sp>
      <p:sp>
        <p:nvSpPr>
          <p:cNvPr id="14" name="文本框 13"/>
          <p:cNvSpPr txBox="1"/>
          <p:nvPr/>
        </p:nvSpPr>
        <p:spPr>
          <a:xfrm flipH="1">
            <a:off x="3768341" y="1757240"/>
            <a:ext cx="243222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</a:p>
        </p:txBody>
      </p:sp>
      <p:sp>
        <p:nvSpPr>
          <p:cNvPr id="15" name="文本框 14"/>
          <p:cNvSpPr txBox="1"/>
          <p:nvPr/>
        </p:nvSpPr>
        <p:spPr>
          <a:xfrm rot="5400000" flipH="1">
            <a:off x="6722361" y="3010730"/>
            <a:ext cx="243222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</a:p>
        </p:txBody>
      </p:sp>
      <p:sp>
        <p:nvSpPr>
          <p:cNvPr id="16" name="矩形 15"/>
          <p:cNvSpPr/>
          <p:nvPr/>
        </p:nvSpPr>
        <p:spPr>
          <a:xfrm>
            <a:off x="5926455" y="2293620"/>
            <a:ext cx="3948430" cy="279400"/>
          </a:xfrm>
          <a:prstGeom prst="rect">
            <a:avLst/>
          </a:prstGeom>
          <a:noFill/>
          <a:ln w="28575">
            <a:solidFill>
              <a:srgbClr val="C60E0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60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 flipH="1">
            <a:off x="1520388" y="316559"/>
            <a:ext cx="330307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35" y="2433320"/>
            <a:ext cx="4556760" cy="27343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 flipH="1">
            <a:off x="4534151" y="1416880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FA151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跳转</a:t>
            </a:r>
          </a:p>
        </p:txBody>
      </p:sp>
      <p:sp>
        <p:nvSpPr>
          <p:cNvPr id="11" name="文本框 10"/>
          <p:cNvSpPr txBox="1"/>
          <p:nvPr/>
        </p:nvSpPr>
        <p:spPr>
          <a:xfrm flipH="1">
            <a:off x="7479281" y="1641670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</a:p>
        </p:txBody>
      </p:sp>
      <p:sp>
        <p:nvSpPr>
          <p:cNvPr id="12" name="上弧形箭头 11"/>
          <p:cNvSpPr/>
          <p:nvPr/>
        </p:nvSpPr>
        <p:spPr>
          <a:xfrm>
            <a:off x="4582160" y="1238885"/>
            <a:ext cx="2336165" cy="926465"/>
          </a:xfrm>
          <a:prstGeom prst="curvedDownArrow">
            <a:avLst/>
          </a:prstGeom>
          <a:noFill/>
          <a:ln>
            <a:solidFill>
              <a:srgbClr val="FC151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C60E0E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1716021" y="1768670"/>
            <a:ext cx="24322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登陆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9E62C7C-080D-414F-A1DC-48466FD9B8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740" y="2409932"/>
            <a:ext cx="4907916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0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014506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580628" y="2443935"/>
            <a:ext cx="29546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后台组</a:t>
            </a:r>
          </a:p>
        </p:txBody>
      </p:sp>
    </p:spTree>
    <p:extLst>
      <p:ext uri="{BB962C8B-B14F-4D97-AF65-F5344CB8AC3E}">
        <p14:creationId xmlns:p14="http://schemas.microsoft.com/office/powerpoint/2010/main" val="314739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BECB83D-676C-4137-BA3E-535D7D542708}"/>
              </a:ext>
            </a:extLst>
          </p:cNvPr>
          <p:cNvSpPr txBox="1"/>
          <p:nvPr/>
        </p:nvSpPr>
        <p:spPr>
          <a:xfrm>
            <a:off x="5477814" y="585619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后台开发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31E8B1A-19D1-4350-BCAF-CAD9E5AE1280}"/>
              </a:ext>
            </a:extLst>
          </p:cNvPr>
          <p:cNvGrpSpPr/>
          <p:nvPr/>
        </p:nvGrpSpPr>
        <p:grpSpPr>
          <a:xfrm>
            <a:off x="908637" y="2217521"/>
            <a:ext cx="5842153" cy="646331"/>
            <a:chOff x="3517847" y="2098991"/>
            <a:chExt cx="6139549" cy="73410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94EB6B6-7E0D-4176-8A0B-DEAF755EF0A5}"/>
                </a:ext>
              </a:extLst>
            </p:cNvPr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A59D740-A732-4A6E-9FE2-5E3B97C4A734}"/>
                </a:ext>
              </a:extLst>
            </p:cNvPr>
            <p:cNvSpPr txBox="1"/>
            <p:nvPr/>
          </p:nvSpPr>
          <p:spPr>
            <a:xfrm flipH="1">
              <a:off x="3517847" y="2281376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1AB1031-8DA1-421E-A7BC-A18B26DF8906}"/>
                </a:ext>
              </a:extLst>
            </p:cNvPr>
            <p:cNvSpPr txBox="1"/>
            <p:nvPr/>
          </p:nvSpPr>
          <p:spPr>
            <a:xfrm>
              <a:off x="3723860" y="2098991"/>
              <a:ext cx="5933536" cy="734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确定组内项目负责人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DAB6823-6C74-43B4-8AE3-72D676B721D3}"/>
              </a:ext>
            </a:extLst>
          </p:cNvPr>
          <p:cNvGrpSpPr/>
          <p:nvPr/>
        </p:nvGrpSpPr>
        <p:grpSpPr>
          <a:xfrm>
            <a:off x="900324" y="3106752"/>
            <a:ext cx="3899419" cy="646331"/>
            <a:chOff x="3517847" y="3468670"/>
            <a:chExt cx="4097920" cy="76147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688EC439-333F-47CB-93F4-53127E1264BC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7AB1657-64F1-41C1-8B57-B835AEDFAB82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604AA49-A757-45D3-8D7E-C63ABE5AE193}"/>
                </a:ext>
              </a:extLst>
            </p:cNvPr>
            <p:cNvSpPr txBox="1"/>
            <p:nvPr/>
          </p:nvSpPr>
          <p:spPr>
            <a:xfrm>
              <a:off x="3891906" y="3468670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数据库设计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A3E834C-46B6-486F-926B-56F541AB44AD}"/>
              </a:ext>
            </a:extLst>
          </p:cNvPr>
          <p:cNvGrpSpPr/>
          <p:nvPr/>
        </p:nvGrpSpPr>
        <p:grpSpPr>
          <a:xfrm>
            <a:off x="900324" y="4099850"/>
            <a:ext cx="4106225" cy="646331"/>
            <a:chOff x="3517847" y="3535453"/>
            <a:chExt cx="4315254" cy="761478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5581861B-CC4C-43B1-A792-FBA72DC40E29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F891352-5780-4113-B377-A2056048C767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74696E0-7978-479B-8A0D-E0C8E8CD973F}"/>
                </a:ext>
              </a:extLst>
            </p:cNvPr>
            <p:cNvSpPr txBox="1"/>
            <p:nvPr/>
          </p:nvSpPr>
          <p:spPr>
            <a:xfrm>
              <a:off x="4109240" y="3535453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确定项目架构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E1DB480-6D4C-4957-9786-E0988359460A}"/>
              </a:ext>
            </a:extLst>
          </p:cNvPr>
          <p:cNvGrpSpPr/>
          <p:nvPr/>
        </p:nvGrpSpPr>
        <p:grpSpPr>
          <a:xfrm>
            <a:off x="5982834" y="2242281"/>
            <a:ext cx="5646119" cy="646331"/>
            <a:chOff x="2995665" y="2127114"/>
            <a:chExt cx="5933536" cy="734100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F21105ED-2DF5-4A31-A319-DB61F51907D0}"/>
                </a:ext>
              </a:extLst>
            </p:cNvPr>
            <p:cNvSpPr/>
            <p:nvPr/>
          </p:nvSpPr>
          <p:spPr>
            <a:xfrm>
              <a:off x="3723860" y="2166432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FB0012E-4B67-475F-911B-C5E40D7C428F}"/>
                </a:ext>
              </a:extLst>
            </p:cNvPr>
            <p:cNvSpPr txBox="1"/>
            <p:nvPr/>
          </p:nvSpPr>
          <p:spPr>
            <a:xfrm flipH="1">
              <a:off x="3517847" y="2281376"/>
              <a:ext cx="1011245" cy="419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5ACB50A2-C616-4F7F-8E50-967B6922253B}"/>
                </a:ext>
              </a:extLst>
            </p:cNvPr>
            <p:cNvSpPr txBox="1"/>
            <p:nvPr/>
          </p:nvSpPr>
          <p:spPr>
            <a:xfrm>
              <a:off x="2995665" y="2127114"/>
              <a:ext cx="5933536" cy="734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模块分工合作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6D55391-113A-4D00-9311-E0DB1D997113}"/>
              </a:ext>
            </a:extLst>
          </p:cNvPr>
          <p:cNvGrpSpPr/>
          <p:nvPr/>
        </p:nvGrpSpPr>
        <p:grpSpPr>
          <a:xfrm>
            <a:off x="6471409" y="3106751"/>
            <a:ext cx="4775685" cy="646331"/>
            <a:chOff x="3517847" y="3468670"/>
            <a:chExt cx="5018793" cy="761478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C206CDDA-045F-4F56-A20A-20BC54601EF2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2388ADCA-085F-4D5C-B23B-F954351DBF70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5D4A49E2-A195-400E-9096-2BEE4FD4F970}"/>
                </a:ext>
              </a:extLst>
            </p:cNvPr>
            <p:cNvSpPr txBox="1"/>
            <p:nvPr/>
          </p:nvSpPr>
          <p:spPr>
            <a:xfrm>
              <a:off x="4375911" y="3468670"/>
              <a:ext cx="4160729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跨域实现前后分离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F38104A-0C1F-4D2A-8FD0-E669B585BE2F}"/>
              </a:ext>
            </a:extLst>
          </p:cNvPr>
          <p:cNvGrpSpPr/>
          <p:nvPr/>
        </p:nvGrpSpPr>
        <p:grpSpPr>
          <a:xfrm>
            <a:off x="6136688" y="4097080"/>
            <a:ext cx="3543479" cy="646331"/>
            <a:chOff x="3166087" y="3532191"/>
            <a:chExt cx="3723861" cy="761478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C334C96C-E70F-4D81-A59E-C184511B2468}"/>
                </a:ext>
              </a:extLst>
            </p:cNvPr>
            <p:cNvSpPr/>
            <p:nvPr/>
          </p:nvSpPr>
          <p:spPr>
            <a:xfrm>
              <a:off x="3723860" y="3591041"/>
              <a:ext cx="603271" cy="603271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3810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40C83907-2A61-4893-9869-2223CC8D5A02}"/>
                </a:ext>
              </a:extLst>
            </p:cNvPr>
            <p:cNvSpPr txBox="1"/>
            <p:nvPr/>
          </p:nvSpPr>
          <p:spPr>
            <a:xfrm flipH="1">
              <a:off x="3517847" y="3705985"/>
              <a:ext cx="1011245" cy="435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7935376-8413-4563-AC09-EAEA4FC521B3}"/>
                </a:ext>
              </a:extLst>
            </p:cNvPr>
            <p:cNvSpPr txBox="1"/>
            <p:nvPr/>
          </p:nvSpPr>
          <p:spPr>
            <a:xfrm>
              <a:off x="3166087" y="3532191"/>
              <a:ext cx="3723861" cy="761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4DBA8180-52E5-4C58-9A85-A2E0830BE9AA}"/>
              </a:ext>
            </a:extLst>
          </p:cNvPr>
          <p:cNvGrpSpPr/>
          <p:nvPr/>
        </p:nvGrpSpPr>
        <p:grpSpPr>
          <a:xfrm>
            <a:off x="4061374" y="617735"/>
            <a:ext cx="1209676" cy="766763"/>
            <a:chOff x="5027613" y="5535614"/>
            <a:chExt cx="1209676" cy="766763"/>
          </a:xfrm>
        </p:grpSpPr>
        <p:sp>
          <p:nvSpPr>
            <p:cNvPr id="47" name="Freeform 98">
              <a:extLst>
                <a:ext uri="{FF2B5EF4-FFF2-40B4-BE49-F238E27FC236}">
                  <a16:creationId xmlns:a16="http://schemas.microsoft.com/office/drawing/2014/main" id="{11B5FBDC-F0E6-422F-B71A-493FC8810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288" y="6126164"/>
              <a:ext cx="55563" cy="30163"/>
            </a:xfrm>
            <a:custGeom>
              <a:avLst/>
              <a:gdLst>
                <a:gd name="T0" fmla="*/ 0 w 35"/>
                <a:gd name="T1" fmla="*/ 19 h 19"/>
                <a:gd name="T2" fmla="*/ 35 w 35"/>
                <a:gd name="T3" fmla="*/ 7 h 19"/>
                <a:gd name="T4" fmla="*/ 33 w 35"/>
                <a:gd name="T5" fmla="*/ 0 h 19"/>
                <a:gd name="T6" fmla="*/ 2 w 35"/>
                <a:gd name="T7" fmla="*/ 12 h 19"/>
                <a:gd name="T8" fmla="*/ 0 w 3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35" y="7"/>
                  </a:lnTo>
                  <a:lnTo>
                    <a:pt x="33" y="0"/>
                  </a:lnTo>
                  <a:lnTo>
                    <a:pt x="2" y="12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Freeform 99">
              <a:extLst>
                <a:ext uri="{FF2B5EF4-FFF2-40B4-BE49-F238E27FC236}">
                  <a16:creationId xmlns:a16="http://schemas.microsoft.com/office/drawing/2014/main" id="{F7316215-F7BC-44B4-B2F4-5FBDF6E1C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5463" y="6110289"/>
              <a:ext cx="49213" cy="26988"/>
            </a:xfrm>
            <a:custGeom>
              <a:avLst/>
              <a:gdLst>
                <a:gd name="T0" fmla="*/ 0 w 31"/>
                <a:gd name="T1" fmla="*/ 17 h 17"/>
                <a:gd name="T2" fmla="*/ 31 w 31"/>
                <a:gd name="T3" fmla="*/ 5 h 17"/>
                <a:gd name="T4" fmla="*/ 29 w 31"/>
                <a:gd name="T5" fmla="*/ 0 h 17"/>
                <a:gd name="T6" fmla="*/ 3 w 31"/>
                <a:gd name="T7" fmla="*/ 10 h 17"/>
                <a:gd name="T8" fmla="*/ 0 w 3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lnTo>
                    <a:pt x="31" y="5"/>
                  </a:lnTo>
                  <a:lnTo>
                    <a:pt x="29" y="0"/>
                  </a:lnTo>
                  <a:lnTo>
                    <a:pt x="3" y="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Freeform 100">
              <a:extLst>
                <a:ext uri="{FF2B5EF4-FFF2-40B4-BE49-F238E27FC236}">
                  <a16:creationId xmlns:a16="http://schemas.microsoft.com/office/drawing/2014/main" id="{5F295FE4-6CF1-4D6D-B36D-6DDD99487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4351" y="6156326"/>
              <a:ext cx="71438" cy="36513"/>
            </a:xfrm>
            <a:custGeom>
              <a:avLst/>
              <a:gdLst>
                <a:gd name="T0" fmla="*/ 0 w 45"/>
                <a:gd name="T1" fmla="*/ 23 h 23"/>
                <a:gd name="T2" fmla="*/ 45 w 45"/>
                <a:gd name="T3" fmla="*/ 7 h 23"/>
                <a:gd name="T4" fmla="*/ 43 w 45"/>
                <a:gd name="T5" fmla="*/ 0 h 23"/>
                <a:gd name="T6" fmla="*/ 3 w 45"/>
                <a:gd name="T7" fmla="*/ 16 h 23"/>
                <a:gd name="T8" fmla="*/ 0 w 45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3">
                  <a:moveTo>
                    <a:pt x="0" y="23"/>
                  </a:moveTo>
                  <a:lnTo>
                    <a:pt x="45" y="7"/>
                  </a:lnTo>
                  <a:lnTo>
                    <a:pt x="43" y="0"/>
                  </a:lnTo>
                  <a:lnTo>
                    <a:pt x="3" y="1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Freeform 101">
              <a:extLst>
                <a:ext uri="{FF2B5EF4-FFF2-40B4-BE49-F238E27FC236}">
                  <a16:creationId xmlns:a16="http://schemas.microsoft.com/office/drawing/2014/main" id="{56356789-9359-4383-967E-06218A3E1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5463" y="5978526"/>
              <a:ext cx="52388" cy="101600"/>
            </a:xfrm>
            <a:custGeom>
              <a:avLst/>
              <a:gdLst>
                <a:gd name="T0" fmla="*/ 17 w 33"/>
                <a:gd name="T1" fmla="*/ 0 h 64"/>
                <a:gd name="T2" fmla="*/ 0 w 33"/>
                <a:gd name="T3" fmla="*/ 36 h 64"/>
                <a:gd name="T4" fmla="*/ 7 w 33"/>
                <a:gd name="T5" fmla="*/ 43 h 64"/>
                <a:gd name="T6" fmla="*/ 5 w 33"/>
                <a:gd name="T7" fmla="*/ 43 h 64"/>
                <a:gd name="T8" fmla="*/ 5 w 33"/>
                <a:gd name="T9" fmla="*/ 55 h 64"/>
                <a:gd name="T10" fmla="*/ 12 w 33"/>
                <a:gd name="T11" fmla="*/ 55 h 64"/>
                <a:gd name="T12" fmla="*/ 10 w 33"/>
                <a:gd name="T13" fmla="*/ 64 h 64"/>
                <a:gd name="T14" fmla="*/ 24 w 33"/>
                <a:gd name="T15" fmla="*/ 60 h 64"/>
                <a:gd name="T16" fmla="*/ 22 w 33"/>
                <a:gd name="T17" fmla="*/ 55 h 64"/>
                <a:gd name="T18" fmla="*/ 26 w 33"/>
                <a:gd name="T19" fmla="*/ 55 h 64"/>
                <a:gd name="T20" fmla="*/ 26 w 33"/>
                <a:gd name="T21" fmla="*/ 43 h 64"/>
                <a:gd name="T22" fmla="*/ 26 w 33"/>
                <a:gd name="T23" fmla="*/ 43 h 64"/>
                <a:gd name="T24" fmla="*/ 33 w 33"/>
                <a:gd name="T25" fmla="*/ 36 h 64"/>
                <a:gd name="T26" fmla="*/ 17 w 33"/>
                <a:gd name="T27" fmla="*/ 0 h 64"/>
                <a:gd name="T28" fmla="*/ 17 w 33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64">
                  <a:moveTo>
                    <a:pt x="17" y="0"/>
                  </a:moveTo>
                  <a:lnTo>
                    <a:pt x="0" y="36"/>
                  </a:lnTo>
                  <a:lnTo>
                    <a:pt x="7" y="43"/>
                  </a:lnTo>
                  <a:lnTo>
                    <a:pt x="5" y="43"/>
                  </a:lnTo>
                  <a:lnTo>
                    <a:pt x="5" y="55"/>
                  </a:lnTo>
                  <a:lnTo>
                    <a:pt x="12" y="55"/>
                  </a:lnTo>
                  <a:lnTo>
                    <a:pt x="10" y="64"/>
                  </a:lnTo>
                  <a:lnTo>
                    <a:pt x="24" y="60"/>
                  </a:lnTo>
                  <a:lnTo>
                    <a:pt x="22" y="55"/>
                  </a:lnTo>
                  <a:lnTo>
                    <a:pt x="26" y="55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33" y="36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Freeform 102">
              <a:extLst>
                <a:ext uri="{FF2B5EF4-FFF2-40B4-BE49-F238E27FC236}">
                  <a16:creationId xmlns:a16="http://schemas.microsoft.com/office/drawing/2014/main" id="{E78FCABC-0E4D-4C27-8579-47B4A52C5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113" y="6140451"/>
              <a:ext cx="63500" cy="33338"/>
            </a:xfrm>
            <a:custGeom>
              <a:avLst/>
              <a:gdLst>
                <a:gd name="T0" fmla="*/ 2 w 40"/>
                <a:gd name="T1" fmla="*/ 14 h 21"/>
                <a:gd name="T2" fmla="*/ 0 w 40"/>
                <a:gd name="T3" fmla="*/ 21 h 21"/>
                <a:gd name="T4" fmla="*/ 40 w 40"/>
                <a:gd name="T5" fmla="*/ 7 h 21"/>
                <a:gd name="T6" fmla="*/ 37 w 40"/>
                <a:gd name="T7" fmla="*/ 0 h 21"/>
                <a:gd name="T8" fmla="*/ 2 w 40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1">
                  <a:moveTo>
                    <a:pt x="2" y="14"/>
                  </a:moveTo>
                  <a:lnTo>
                    <a:pt x="0" y="21"/>
                  </a:lnTo>
                  <a:lnTo>
                    <a:pt x="40" y="7"/>
                  </a:lnTo>
                  <a:lnTo>
                    <a:pt x="37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Freeform 103">
              <a:extLst>
                <a:ext uri="{FF2B5EF4-FFF2-40B4-BE49-F238E27FC236}">
                  <a16:creationId xmlns:a16="http://schemas.microsoft.com/office/drawing/2014/main" id="{2841DD13-BD46-4748-939B-4642132BA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0226" y="609600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3 w 26"/>
                <a:gd name="T5" fmla="*/ 0 h 14"/>
                <a:gd name="T6" fmla="*/ 2 w 26"/>
                <a:gd name="T7" fmla="*/ 7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3" y="0"/>
                  </a:lnTo>
                  <a:lnTo>
                    <a:pt x="2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Freeform 104">
              <a:extLst>
                <a:ext uri="{FF2B5EF4-FFF2-40B4-BE49-F238E27FC236}">
                  <a16:creationId xmlns:a16="http://schemas.microsoft.com/office/drawing/2014/main" id="{3A29E2B3-43A8-446A-B00E-9DF9D17FE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6576" y="6080126"/>
              <a:ext cx="30163" cy="19050"/>
            </a:xfrm>
            <a:custGeom>
              <a:avLst/>
              <a:gdLst>
                <a:gd name="T0" fmla="*/ 0 w 19"/>
                <a:gd name="T1" fmla="*/ 5 h 12"/>
                <a:gd name="T2" fmla="*/ 0 w 19"/>
                <a:gd name="T3" fmla="*/ 12 h 12"/>
                <a:gd name="T4" fmla="*/ 19 w 19"/>
                <a:gd name="T5" fmla="*/ 5 h 12"/>
                <a:gd name="T6" fmla="*/ 17 w 19"/>
                <a:gd name="T7" fmla="*/ 0 h 12"/>
                <a:gd name="T8" fmla="*/ 0 w 1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5"/>
                  </a:moveTo>
                  <a:lnTo>
                    <a:pt x="0" y="12"/>
                  </a:lnTo>
                  <a:lnTo>
                    <a:pt x="19" y="5"/>
                  </a:lnTo>
                  <a:lnTo>
                    <a:pt x="17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Freeform 105">
              <a:extLst>
                <a:ext uri="{FF2B5EF4-FFF2-40B4-BE49-F238E27FC236}">
                  <a16:creationId xmlns:a16="http://schemas.microsoft.com/office/drawing/2014/main" id="{D9505657-512E-49F6-A2B0-68C45E702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5463" y="6219826"/>
              <a:ext cx="71438" cy="33338"/>
            </a:xfrm>
            <a:custGeom>
              <a:avLst/>
              <a:gdLst>
                <a:gd name="T0" fmla="*/ 15 w 19"/>
                <a:gd name="T1" fmla="*/ 4 h 9"/>
                <a:gd name="T2" fmla="*/ 17 w 19"/>
                <a:gd name="T3" fmla="*/ 3 h 9"/>
                <a:gd name="T4" fmla="*/ 19 w 19"/>
                <a:gd name="T5" fmla="*/ 1 h 9"/>
                <a:gd name="T6" fmla="*/ 19 w 19"/>
                <a:gd name="T7" fmla="*/ 0 h 9"/>
                <a:gd name="T8" fmla="*/ 0 w 19"/>
                <a:gd name="T9" fmla="*/ 7 h 9"/>
                <a:gd name="T10" fmla="*/ 2 w 19"/>
                <a:gd name="T11" fmla="*/ 9 h 9"/>
                <a:gd name="T12" fmla="*/ 15 w 19"/>
                <a:gd name="T13" fmla="*/ 4 h 9"/>
                <a:gd name="T14" fmla="*/ 15 w 1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9">
                  <a:moveTo>
                    <a:pt x="15" y="4"/>
                  </a:moveTo>
                  <a:cubicBezTo>
                    <a:pt x="15" y="3"/>
                    <a:pt x="16" y="3"/>
                    <a:pt x="17" y="3"/>
                  </a:cubicBezTo>
                  <a:cubicBezTo>
                    <a:pt x="17" y="2"/>
                    <a:pt x="18" y="1"/>
                    <a:pt x="19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2" y="9"/>
                    <a:pt x="2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Freeform 106">
              <a:extLst>
                <a:ext uri="{FF2B5EF4-FFF2-40B4-BE49-F238E27FC236}">
                  <a16:creationId xmlns:a16="http://schemas.microsoft.com/office/drawing/2014/main" id="{41D7B5EA-A517-4688-B02E-7E3E4C92D8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6576" y="6242051"/>
              <a:ext cx="38100" cy="26988"/>
            </a:xfrm>
            <a:custGeom>
              <a:avLst/>
              <a:gdLst>
                <a:gd name="T0" fmla="*/ 8 w 10"/>
                <a:gd name="T1" fmla="*/ 4 h 7"/>
                <a:gd name="T2" fmla="*/ 10 w 10"/>
                <a:gd name="T3" fmla="*/ 0 h 7"/>
                <a:gd name="T4" fmla="*/ 0 w 10"/>
                <a:gd name="T5" fmla="*/ 5 h 7"/>
                <a:gd name="T6" fmla="*/ 2 w 10"/>
                <a:gd name="T7" fmla="*/ 7 h 7"/>
                <a:gd name="T8" fmla="*/ 8 w 10"/>
                <a:gd name="T9" fmla="*/ 4 h 7"/>
                <a:gd name="T10" fmla="*/ 8 w 10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8" y="4"/>
                  </a:moveTo>
                  <a:cubicBezTo>
                    <a:pt x="9" y="3"/>
                    <a:pt x="10" y="2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6"/>
                    <a:pt x="2" y="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Freeform 107">
              <a:extLst>
                <a:ext uri="{FF2B5EF4-FFF2-40B4-BE49-F238E27FC236}">
                  <a16:creationId xmlns:a16="http://schemas.microsoft.com/office/drawing/2014/main" id="{FFACE7F7-189B-4BF9-BEFE-AF986977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76" y="6170614"/>
              <a:ext cx="74613" cy="41275"/>
            </a:xfrm>
            <a:custGeom>
              <a:avLst/>
              <a:gdLst>
                <a:gd name="T0" fmla="*/ 47 w 47"/>
                <a:gd name="T1" fmla="*/ 0 h 26"/>
                <a:gd name="T2" fmla="*/ 2 w 47"/>
                <a:gd name="T3" fmla="*/ 19 h 26"/>
                <a:gd name="T4" fmla="*/ 0 w 47"/>
                <a:gd name="T5" fmla="*/ 26 h 26"/>
                <a:gd name="T6" fmla="*/ 47 w 47"/>
                <a:gd name="T7" fmla="*/ 7 h 26"/>
                <a:gd name="T8" fmla="*/ 47 w 4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6">
                  <a:moveTo>
                    <a:pt x="47" y="0"/>
                  </a:moveTo>
                  <a:lnTo>
                    <a:pt x="2" y="19"/>
                  </a:lnTo>
                  <a:lnTo>
                    <a:pt x="0" y="26"/>
                  </a:lnTo>
                  <a:lnTo>
                    <a:pt x="47" y="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Freeform 108">
              <a:extLst>
                <a:ext uri="{FF2B5EF4-FFF2-40B4-BE49-F238E27FC236}">
                  <a16:creationId xmlns:a16="http://schemas.microsoft.com/office/drawing/2014/main" id="{22259B86-F7A8-48D7-BDDD-59DD188FE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6413" y="6189664"/>
              <a:ext cx="84138" cy="38100"/>
            </a:xfrm>
            <a:custGeom>
              <a:avLst/>
              <a:gdLst>
                <a:gd name="T0" fmla="*/ 2 w 22"/>
                <a:gd name="T1" fmla="*/ 10 h 10"/>
                <a:gd name="T2" fmla="*/ 22 w 22"/>
                <a:gd name="T3" fmla="*/ 2 h 10"/>
                <a:gd name="T4" fmla="*/ 22 w 22"/>
                <a:gd name="T5" fmla="*/ 0 h 10"/>
                <a:gd name="T6" fmla="*/ 0 w 22"/>
                <a:gd name="T7" fmla="*/ 8 h 10"/>
                <a:gd name="T8" fmla="*/ 0 w 22"/>
                <a:gd name="T9" fmla="*/ 10 h 10"/>
                <a:gd name="T10" fmla="*/ 2 w 2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0">
                  <a:moveTo>
                    <a:pt x="2" y="10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Freeform 109">
              <a:extLst>
                <a:ext uri="{FF2B5EF4-FFF2-40B4-BE49-F238E27FC236}">
                  <a16:creationId xmlns:a16="http://schemas.microsoft.com/office/drawing/2014/main" id="{979C2D38-1A34-4BA6-851E-C8FC25CC3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113" y="6203951"/>
              <a:ext cx="74613" cy="38100"/>
            </a:xfrm>
            <a:custGeom>
              <a:avLst/>
              <a:gdLst>
                <a:gd name="T0" fmla="*/ 1 w 20"/>
                <a:gd name="T1" fmla="*/ 10 h 10"/>
                <a:gd name="T2" fmla="*/ 2 w 20"/>
                <a:gd name="T3" fmla="*/ 10 h 10"/>
                <a:gd name="T4" fmla="*/ 20 w 20"/>
                <a:gd name="T5" fmla="*/ 2 h 10"/>
                <a:gd name="T6" fmla="*/ 20 w 20"/>
                <a:gd name="T7" fmla="*/ 0 h 10"/>
                <a:gd name="T8" fmla="*/ 0 w 20"/>
                <a:gd name="T9" fmla="*/ 8 h 10"/>
                <a:gd name="T10" fmla="*/ 0 w 20"/>
                <a:gd name="T11" fmla="*/ 8 h 10"/>
                <a:gd name="T12" fmla="*/ 1 w 2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1" y="10"/>
                  </a:moveTo>
                  <a:cubicBezTo>
                    <a:pt x="1" y="10"/>
                    <a:pt x="1" y="10"/>
                    <a:pt x="2" y="1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1" y="9"/>
                    <a:pt x="1" y="1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Freeform 110">
              <a:extLst>
                <a:ext uri="{FF2B5EF4-FFF2-40B4-BE49-F238E27FC236}">
                  <a16:creationId xmlns:a16="http://schemas.microsoft.com/office/drawing/2014/main" id="{271A4315-FB38-477B-93C8-FA3D327636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11801" y="5930901"/>
              <a:ext cx="241300" cy="107950"/>
            </a:xfrm>
            <a:custGeom>
              <a:avLst/>
              <a:gdLst>
                <a:gd name="T0" fmla="*/ 4 w 64"/>
                <a:gd name="T1" fmla="*/ 12 h 29"/>
                <a:gd name="T2" fmla="*/ 3 w 64"/>
                <a:gd name="T3" fmla="*/ 12 h 29"/>
                <a:gd name="T4" fmla="*/ 0 w 64"/>
                <a:gd name="T5" fmla="*/ 10 h 29"/>
                <a:gd name="T6" fmla="*/ 2 w 64"/>
                <a:gd name="T7" fmla="*/ 8 h 29"/>
                <a:gd name="T8" fmla="*/ 7 w 64"/>
                <a:gd name="T9" fmla="*/ 0 h 29"/>
                <a:gd name="T10" fmla="*/ 30 w 64"/>
                <a:gd name="T11" fmla="*/ 14 h 29"/>
                <a:gd name="T12" fmla="*/ 23 w 64"/>
                <a:gd name="T13" fmla="*/ 29 h 29"/>
                <a:gd name="T14" fmla="*/ 4 w 64"/>
                <a:gd name="T15" fmla="*/ 12 h 29"/>
                <a:gd name="T16" fmla="*/ 34 w 64"/>
                <a:gd name="T17" fmla="*/ 14 h 29"/>
                <a:gd name="T18" fmla="*/ 57 w 64"/>
                <a:gd name="T19" fmla="*/ 0 h 29"/>
                <a:gd name="T20" fmla="*/ 62 w 64"/>
                <a:gd name="T21" fmla="*/ 8 h 29"/>
                <a:gd name="T22" fmla="*/ 64 w 64"/>
                <a:gd name="T23" fmla="*/ 10 h 29"/>
                <a:gd name="T24" fmla="*/ 61 w 64"/>
                <a:gd name="T25" fmla="*/ 12 h 29"/>
                <a:gd name="T26" fmla="*/ 60 w 64"/>
                <a:gd name="T27" fmla="*/ 12 h 29"/>
                <a:gd name="T28" fmla="*/ 41 w 64"/>
                <a:gd name="T29" fmla="*/ 29 h 29"/>
                <a:gd name="T30" fmla="*/ 34 w 64"/>
                <a:gd name="T31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29">
                  <a:moveTo>
                    <a:pt x="4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2" y="11"/>
                    <a:pt x="1" y="10"/>
                    <a:pt x="0" y="10"/>
                  </a:cubicBezTo>
                  <a:cubicBezTo>
                    <a:pt x="1" y="9"/>
                    <a:pt x="1" y="9"/>
                    <a:pt x="2" y="8"/>
                  </a:cubicBezTo>
                  <a:cubicBezTo>
                    <a:pt x="4" y="6"/>
                    <a:pt x="6" y="4"/>
                    <a:pt x="7" y="0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3" y="29"/>
                    <a:pt x="23" y="29"/>
                    <a:pt x="23" y="29"/>
                  </a:cubicBezTo>
                  <a:lnTo>
                    <a:pt x="4" y="12"/>
                  </a:lnTo>
                  <a:close/>
                  <a:moveTo>
                    <a:pt x="34" y="14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58" y="4"/>
                    <a:pt x="60" y="6"/>
                    <a:pt x="62" y="8"/>
                  </a:cubicBezTo>
                  <a:cubicBezTo>
                    <a:pt x="63" y="9"/>
                    <a:pt x="63" y="9"/>
                    <a:pt x="64" y="10"/>
                  </a:cubicBezTo>
                  <a:cubicBezTo>
                    <a:pt x="63" y="10"/>
                    <a:pt x="62" y="11"/>
                    <a:pt x="61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41" y="29"/>
                    <a:pt x="41" y="29"/>
                    <a:pt x="41" y="29"/>
                  </a:cubicBezTo>
                  <a:lnTo>
                    <a:pt x="34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Freeform 111">
              <a:extLst>
                <a:ext uri="{FF2B5EF4-FFF2-40B4-BE49-F238E27FC236}">
                  <a16:creationId xmlns:a16="http://schemas.microsoft.com/office/drawing/2014/main" id="{F007B080-8B60-4122-B3C0-E45C64F37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6701" y="5953126"/>
              <a:ext cx="285750" cy="346075"/>
            </a:xfrm>
            <a:custGeom>
              <a:avLst/>
              <a:gdLst>
                <a:gd name="T0" fmla="*/ 76 w 76"/>
                <a:gd name="T1" fmla="*/ 86 h 92"/>
                <a:gd name="T2" fmla="*/ 46 w 76"/>
                <a:gd name="T3" fmla="*/ 0 h 92"/>
                <a:gd name="T4" fmla="*/ 36 w 76"/>
                <a:gd name="T5" fmla="*/ 9 h 92"/>
                <a:gd name="T6" fmla="*/ 23 w 76"/>
                <a:gd name="T7" fmla="*/ 14 h 92"/>
                <a:gd name="T8" fmla="*/ 22 w 76"/>
                <a:gd name="T9" fmla="*/ 14 h 92"/>
                <a:gd name="T10" fmla="*/ 0 w 76"/>
                <a:gd name="T11" fmla="*/ 22 h 92"/>
                <a:gd name="T12" fmla="*/ 0 w 76"/>
                <a:gd name="T13" fmla="*/ 76 h 92"/>
                <a:gd name="T14" fmla="*/ 75 w 76"/>
                <a:gd name="T15" fmla="*/ 92 h 92"/>
                <a:gd name="T16" fmla="*/ 75 w 76"/>
                <a:gd name="T17" fmla="*/ 89 h 92"/>
                <a:gd name="T18" fmla="*/ 69 w 76"/>
                <a:gd name="T19" fmla="*/ 83 h 92"/>
                <a:gd name="T20" fmla="*/ 76 w 76"/>
                <a:gd name="T21" fmla="*/ 8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92">
                  <a:moveTo>
                    <a:pt x="76" y="86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14" y="15"/>
                    <a:pt x="3" y="18"/>
                    <a:pt x="0" y="2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5" y="92"/>
                    <a:pt x="75" y="92"/>
                    <a:pt x="75" y="92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69" y="83"/>
                    <a:pt x="69" y="83"/>
                    <a:pt x="69" y="83"/>
                  </a:cubicBezTo>
                  <a:lnTo>
                    <a:pt x="76" y="8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Freeform 112">
              <a:extLst>
                <a:ext uri="{FF2B5EF4-FFF2-40B4-BE49-F238E27FC236}">
                  <a16:creationId xmlns:a16="http://schemas.microsoft.com/office/drawing/2014/main" id="{CDAC29C6-0175-429E-BDB3-93C2910CF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451" y="5953126"/>
              <a:ext cx="285750" cy="346075"/>
            </a:xfrm>
            <a:custGeom>
              <a:avLst/>
              <a:gdLst>
                <a:gd name="T0" fmla="*/ 55 w 76"/>
                <a:gd name="T1" fmla="*/ 14 h 92"/>
                <a:gd name="T2" fmla="*/ 53 w 76"/>
                <a:gd name="T3" fmla="*/ 17 h 92"/>
                <a:gd name="T4" fmla="*/ 51 w 76"/>
                <a:gd name="T5" fmla="*/ 14 h 92"/>
                <a:gd name="T6" fmla="*/ 40 w 76"/>
                <a:gd name="T7" fmla="*/ 8 h 92"/>
                <a:gd name="T8" fmla="*/ 30 w 76"/>
                <a:gd name="T9" fmla="*/ 0 h 92"/>
                <a:gd name="T10" fmla="*/ 0 w 76"/>
                <a:gd name="T11" fmla="*/ 86 h 92"/>
                <a:gd name="T12" fmla="*/ 5 w 76"/>
                <a:gd name="T13" fmla="*/ 85 h 92"/>
                <a:gd name="T14" fmla="*/ 1 w 76"/>
                <a:gd name="T15" fmla="*/ 89 h 92"/>
                <a:gd name="T16" fmla="*/ 1 w 76"/>
                <a:gd name="T17" fmla="*/ 92 h 92"/>
                <a:gd name="T18" fmla="*/ 76 w 76"/>
                <a:gd name="T19" fmla="*/ 73 h 92"/>
                <a:gd name="T20" fmla="*/ 76 w 76"/>
                <a:gd name="T21" fmla="*/ 22 h 92"/>
                <a:gd name="T22" fmla="*/ 55 w 76"/>
                <a:gd name="T23" fmla="*/ 1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92">
                  <a:moveTo>
                    <a:pt x="55" y="14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3" y="19"/>
                    <a:pt x="63" y="16"/>
                    <a:pt x="55" y="14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Freeform 113">
              <a:extLst>
                <a:ext uri="{FF2B5EF4-FFF2-40B4-BE49-F238E27FC236}">
                  <a16:creationId xmlns:a16="http://schemas.microsoft.com/office/drawing/2014/main" id="{7E612C53-C52E-44A5-AA6E-CE09C27CC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9638" y="6049964"/>
              <a:ext cx="25400" cy="19050"/>
            </a:xfrm>
            <a:custGeom>
              <a:avLst/>
              <a:gdLst>
                <a:gd name="T0" fmla="*/ 0 w 16"/>
                <a:gd name="T1" fmla="*/ 12 h 12"/>
                <a:gd name="T2" fmla="*/ 16 w 16"/>
                <a:gd name="T3" fmla="*/ 5 h 12"/>
                <a:gd name="T4" fmla="*/ 16 w 16"/>
                <a:gd name="T5" fmla="*/ 0 h 12"/>
                <a:gd name="T6" fmla="*/ 0 w 16"/>
                <a:gd name="T7" fmla="*/ 8 h 12"/>
                <a:gd name="T8" fmla="*/ 0 w 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16" y="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Freeform 114">
              <a:extLst>
                <a:ext uri="{FF2B5EF4-FFF2-40B4-BE49-F238E27FC236}">
                  <a16:creationId xmlns:a16="http://schemas.microsoft.com/office/drawing/2014/main" id="{3E930C67-0F39-4DED-97FB-7FFD5318F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9638" y="6038851"/>
              <a:ext cx="25400" cy="15875"/>
            </a:xfrm>
            <a:custGeom>
              <a:avLst/>
              <a:gdLst>
                <a:gd name="T0" fmla="*/ 2 w 16"/>
                <a:gd name="T1" fmla="*/ 5 h 10"/>
                <a:gd name="T2" fmla="*/ 0 w 16"/>
                <a:gd name="T3" fmla="*/ 10 h 10"/>
                <a:gd name="T4" fmla="*/ 16 w 16"/>
                <a:gd name="T5" fmla="*/ 5 h 10"/>
                <a:gd name="T6" fmla="*/ 14 w 16"/>
                <a:gd name="T7" fmla="*/ 0 h 10"/>
                <a:gd name="T8" fmla="*/ 2 w 16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2" y="5"/>
                  </a:moveTo>
                  <a:lnTo>
                    <a:pt x="0" y="10"/>
                  </a:lnTo>
                  <a:lnTo>
                    <a:pt x="16" y="5"/>
                  </a:lnTo>
                  <a:lnTo>
                    <a:pt x="14" y="0"/>
                  </a:lnTo>
                  <a:lnTo>
                    <a:pt x="2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Freeform 115">
              <a:extLst>
                <a:ext uri="{FF2B5EF4-FFF2-40B4-BE49-F238E27FC236}">
                  <a16:creationId xmlns:a16="http://schemas.microsoft.com/office/drawing/2014/main" id="{5CB82EBC-6906-47CE-90DC-0971E575BC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4876" y="6062664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4 h 14"/>
                <a:gd name="T4" fmla="*/ 19 w 22"/>
                <a:gd name="T5" fmla="*/ 0 h 14"/>
                <a:gd name="T6" fmla="*/ 0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4"/>
                  </a:lnTo>
                  <a:lnTo>
                    <a:pt x="19" y="0"/>
                  </a:lnTo>
                  <a:lnTo>
                    <a:pt x="0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Freeform 116">
              <a:extLst>
                <a:ext uri="{FF2B5EF4-FFF2-40B4-BE49-F238E27FC236}">
                  <a16:creationId xmlns:a16="http://schemas.microsoft.com/office/drawing/2014/main" id="{E7611054-DE3A-4847-A78B-11B866C3D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4876" y="6181726"/>
              <a:ext cx="15875" cy="22225"/>
            </a:xfrm>
            <a:custGeom>
              <a:avLst/>
              <a:gdLst>
                <a:gd name="T0" fmla="*/ 1 w 4"/>
                <a:gd name="T1" fmla="*/ 5 h 6"/>
                <a:gd name="T2" fmla="*/ 4 w 4"/>
                <a:gd name="T3" fmla="*/ 6 h 6"/>
                <a:gd name="T4" fmla="*/ 4 w 4"/>
                <a:gd name="T5" fmla="*/ 4 h 6"/>
                <a:gd name="T6" fmla="*/ 0 w 4"/>
                <a:gd name="T7" fmla="*/ 0 h 6"/>
                <a:gd name="T8" fmla="*/ 1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3"/>
                    <a:pt x="1" y="5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Freeform 117">
              <a:extLst>
                <a:ext uri="{FF2B5EF4-FFF2-40B4-BE49-F238E27FC236}">
                  <a16:creationId xmlns:a16="http://schemas.microsoft.com/office/drawing/2014/main" id="{0AF47D40-2E01-4A09-A775-B3C012A19F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16601" y="5926139"/>
              <a:ext cx="409575" cy="277813"/>
            </a:xfrm>
            <a:custGeom>
              <a:avLst/>
              <a:gdLst>
                <a:gd name="T0" fmla="*/ 90 w 109"/>
                <a:gd name="T1" fmla="*/ 15 h 74"/>
                <a:gd name="T2" fmla="*/ 86 w 109"/>
                <a:gd name="T3" fmla="*/ 18 h 74"/>
                <a:gd name="T4" fmla="*/ 87 w 109"/>
                <a:gd name="T5" fmla="*/ 15 h 74"/>
                <a:gd name="T6" fmla="*/ 79 w 109"/>
                <a:gd name="T7" fmla="*/ 11 h 74"/>
                <a:gd name="T8" fmla="*/ 72 w 109"/>
                <a:gd name="T9" fmla="*/ 5 h 74"/>
                <a:gd name="T10" fmla="*/ 71 w 109"/>
                <a:gd name="T11" fmla="*/ 6 h 74"/>
                <a:gd name="T12" fmla="*/ 68 w 109"/>
                <a:gd name="T13" fmla="*/ 0 h 74"/>
                <a:gd name="T14" fmla="*/ 51 w 109"/>
                <a:gd name="T15" fmla="*/ 11 h 74"/>
                <a:gd name="T16" fmla="*/ 56 w 109"/>
                <a:gd name="T17" fmla="*/ 22 h 74"/>
                <a:gd name="T18" fmla="*/ 70 w 109"/>
                <a:gd name="T19" fmla="*/ 9 h 74"/>
                <a:gd name="T20" fmla="*/ 56 w 109"/>
                <a:gd name="T21" fmla="*/ 50 h 74"/>
                <a:gd name="T22" fmla="*/ 56 w 109"/>
                <a:gd name="T23" fmla="*/ 49 h 74"/>
                <a:gd name="T24" fmla="*/ 44 w 109"/>
                <a:gd name="T25" fmla="*/ 53 h 74"/>
                <a:gd name="T26" fmla="*/ 44 w 109"/>
                <a:gd name="T27" fmla="*/ 52 h 74"/>
                <a:gd name="T28" fmla="*/ 56 w 109"/>
                <a:gd name="T29" fmla="*/ 47 h 74"/>
                <a:gd name="T30" fmla="*/ 56 w 109"/>
                <a:gd name="T31" fmla="*/ 45 h 74"/>
                <a:gd name="T32" fmla="*/ 43 w 109"/>
                <a:gd name="T33" fmla="*/ 50 h 74"/>
                <a:gd name="T34" fmla="*/ 29 w 109"/>
                <a:gd name="T35" fmla="*/ 9 h 74"/>
                <a:gd name="T36" fmla="*/ 43 w 109"/>
                <a:gd name="T37" fmla="*/ 22 h 74"/>
                <a:gd name="T38" fmla="*/ 48 w 109"/>
                <a:gd name="T39" fmla="*/ 11 h 74"/>
                <a:gd name="T40" fmla="*/ 31 w 109"/>
                <a:gd name="T41" fmla="*/ 0 h 74"/>
                <a:gd name="T42" fmla="*/ 28 w 109"/>
                <a:gd name="T43" fmla="*/ 6 h 74"/>
                <a:gd name="T44" fmla="*/ 25 w 109"/>
                <a:gd name="T45" fmla="*/ 10 h 74"/>
                <a:gd name="T46" fmla="*/ 0 w 109"/>
                <a:gd name="T47" fmla="*/ 16 h 74"/>
                <a:gd name="T48" fmla="*/ 22 w 109"/>
                <a:gd name="T49" fmla="*/ 31 h 74"/>
                <a:gd name="T50" fmla="*/ 26 w 109"/>
                <a:gd name="T51" fmla="*/ 31 h 74"/>
                <a:gd name="T52" fmla="*/ 26 w 109"/>
                <a:gd name="T53" fmla="*/ 34 h 74"/>
                <a:gd name="T54" fmla="*/ 35 w 109"/>
                <a:gd name="T55" fmla="*/ 39 h 74"/>
                <a:gd name="T56" fmla="*/ 36 w 109"/>
                <a:gd name="T57" fmla="*/ 37 h 74"/>
                <a:gd name="T58" fmla="*/ 40 w 109"/>
                <a:gd name="T59" fmla="*/ 43 h 74"/>
                <a:gd name="T60" fmla="*/ 45 w 109"/>
                <a:gd name="T61" fmla="*/ 64 h 74"/>
                <a:gd name="T62" fmla="*/ 50 w 109"/>
                <a:gd name="T63" fmla="*/ 70 h 74"/>
                <a:gd name="T64" fmla="*/ 49 w 109"/>
                <a:gd name="T65" fmla="*/ 67 h 74"/>
                <a:gd name="T66" fmla="*/ 51 w 109"/>
                <a:gd name="T67" fmla="*/ 67 h 74"/>
                <a:gd name="T68" fmla="*/ 50 w 109"/>
                <a:gd name="T69" fmla="*/ 70 h 74"/>
                <a:gd name="T70" fmla="*/ 55 w 109"/>
                <a:gd name="T71" fmla="*/ 64 h 74"/>
                <a:gd name="T72" fmla="*/ 51 w 109"/>
                <a:gd name="T73" fmla="*/ 72 h 74"/>
                <a:gd name="T74" fmla="*/ 51 w 109"/>
                <a:gd name="T75" fmla="*/ 74 h 74"/>
                <a:gd name="T76" fmla="*/ 105 w 109"/>
                <a:gd name="T77" fmla="*/ 59 h 74"/>
                <a:gd name="T78" fmla="*/ 109 w 109"/>
                <a:gd name="T79" fmla="*/ 24 h 74"/>
                <a:gd name="T80" fmla="*/ 90 w 109"/>
                <a:gd name="T81" fmla="*/ 15 h 74"/>
                <a:gd name="T82" fmla="*/ 45 w 109"/>
                <a:gd name="T83" fmla="*/ 55 h 74"/>
                <a:gd name="T84" fmla="*/ 56 w 109"/>
                <a:gd name="T85" fmla="*/ 51 h 74"/>
                <a:gd name="T86" fmla="*/ 56 w 109"/>
                <a:gd name="T87" fmla="*/ 52 h 74"/>
                <a:gd name="T88" fmla="*/ 45 w 109"/>
                <a:gd name="T89" fmla="*/ 56 h 74"/>
                <a:gd name="T90" fmla="*/ 45 w 109"/>
                <a:gd name="T91" fmla="*/ 55 h 74"/>
                <a:gd name="T92" fmla="*/ 52 w 109"/>
                <a:gd name="T93" fmla="*/ 64 h 74"/>
                <a:gd name="T94" fmla="*/ 48 w 109"/>
                <a:gd name="T95" fmla="*/ 65 h 74"/>
                <a:gd name="T96" fmla="*/ 48 w 109"/>
                <a:gd name="T97" fmla="*/ 64 h 74"/>
                <a:gd name="T98" fmla="*/ 52 w 109"/>
                <a:gd name="T99" fmla="*/ 63 h 74"/>
                <a:gd name="T100" fmla="*/ 52 w 109"/>
                <a:gd name="T101" fmla="*/ 64 h 74"/>
                <a:gd name="T102" fmla="*/ 53 w 109"/>
                <a:gd name="T103" fmla="*/ 60 h 74"/>
                <a:gd name="T104" fmla="*/ 47 w 109"/>
                <a:gd name="T105" fmla="*/ 62 h 74"/>
                <a:gd name="T106" fmla="*/ 47 w 109"/>
                <a:gd name="T107" fmla="*/ 61 h 74"/>
                <a:gd name="T108" fmla="*/ 53 w 109"/>
                <a:gd name="T109" fmla="*/ 59 h 74"/>
                <a:gd name="T110" fmla="*/ 53 w 109"/>
                <a:gd name="T111" fmla="*/ 60 h 74"/>
                <a:gd name="T112" fmla="*/ 54 w 109"/>
                <a:gd name="T113" fmla="*/ 56 h 74"/>
                <a:gd name="T114" fmla="*/ 46 w 109"/>
                <a:gd name="T115" fmla="*/ 59 h 74"/>
                <a:gd name="T116" fmla="*/ 46 w 109"/>
                <a:gd name="T117" fmla="*/ 58 h 74"/>
                <a:gd name="T118" fmla="*/ 55 w 109"/>
                <a:gd name="T119" fmla="*/ 55 h 74"/>
                <a:gd name="T120" fmla="*/ 54 w 109"/>
                <a:gd name="T121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9" h="74">
                  <a:moveTo>
                    <a:pt x="90" y="15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5"/>
                    <a:pt x="69" y="3"/>
                    <a:pt x="68" y="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56" y="50"/>
                    <a:pt x="56" y="50"/>
                    <a:pt x="56" y="50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"/>
                    <a:pt x="29" y="5"/>
                    <a:pt x="28" y="6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0" y="35"/>
                    <a:pt x="33" y="37"/>
                    <a:pt x="35" y="39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7"/>
                    <a:pt x="44" y="55"/>
                    <a:pt x="45" y="64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7" y="21"/>
                    <a:pt x="96" y="16"/>
                    <a:pt x="90" y="15"/>
                  </a:cubicBezTo>
                  <a:close/>
                  <a:moveTo>
                    <a:pt x="45" y="55"/>
                  </a:move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45" y="56"/>
                    <a:pt x="45" y="56"/>
                    <a:pt x="45" y="56"/>
                  </a:cubicBezTo>
                  <a:lnTo>
                    <a:pt x="45" y="55"/>
                  </a:lnTo>
                  <a:close/>
                  <a:moveTo>
                    <a:pt x="52" y="64"/>
                  </a:moveTo>
                  <a:cubicBezTo>
                    <a:pt x="48" y="65"/>
                    <a:pt x="48" y="65"/>
                    <a:pt x="48" y="65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2" y="63"/>
                    <a:pt x="52" y="63"/>
                    <a:pt x="52" y="63"/>
                  </a:cubicBezTo>
                  <a:lnTo>
                    <a:pt x="52" y="64"/>
                  </a:lnTo>
                  <a:close/>
                  <a:moveTo>
                    <a:pt x="53" y="60"/>
                  </a:moveTo>
                  <a:cubicBezTo>
                    <a:pt x="47" y="62"/>
                    <a:pt x="47" y="62"/>
                    <a:pt x="47" y="6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53" y="59"/>
                    <a:pt x="53" y="59"/>
                    <a:pt x="53" y="59"/>
                  </a:cubicBezTo>
                  <a:lnTo>
                    <a:pt x="53" y="60"/>
                  </a:lnTo>
                  <a:close/>
                  <a:moveTo>
                    <a:pt x="54" y="56"/>
                  </a:moveTo>
                  <a:cubicBezTo>
                    <a:pt x="46" y="59"/>
                    <a:pt x="46" y="59"/>
                    <a:pt x="46" y="59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55" y="55"/>
                    <a:pt x="55" y="55"/>
                    <a:pt x="55" y="55"/>
                  </a:cubicBezTo>
                  <a:lnTo>
                    <a:pt x="54" y="5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Freeform 118">
              <a:extLst>
                <a:ext uri="{FF2B5EF4-FFF2-40B4-BE49-F238E27FC236}">
                  <a16:creationId xmlns:a16="http://schemas.microsoft.com/office/drawing/2014/main" id="{24E7A5E3-389F-4356-926A-9F154C299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526" y="6084889"/>
              <a:ext cx="44450" cy="25400"/>
            </a:xfrm>
            <a:custGeom>
              <a:avLst/>
              <a:gdLst>
                <a:gd name="T0" fmla="*/ 0 w 28"/>
                <a:gd name="T1" fmla="*/ 16 h 16"/>
                <a:gd name="T2" fmla="*/ 28 w 28"/>
                <a:gd name="T3" fmla="*/ 4 h 16"/>
                <a:gd name="T4" fmla="*/ 28 w 28"/>
                <a:gd name="T5" fmla="*/ 0 h 16"/>
                <a:gd name="T6" fmla="*/ 2 w 28"/>
                <a:gd name="T7" fmla="*/ 12 h 16"/>
                <a:gd name="T8" fmla="*/ 0 w 2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lnTo>
                    <a:pt x="28" y="4"/>
                  </a:lnTo>
                  <a:lnTo>
                    <a:pt x="28" y="0"/>
                  </a:lnTo>
                  <a:lnTo>
                    <a:pt x="2" y="1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Freeform 119">
              <a:extLst>
                <a:ext uri="{FF2B5EF4-FFF2-40B4-BE49-F238E27FC236}">
                  <a16:creationId xmlns:a16="http://schemas.microsoft.com/office/drawing/2014/main" id="{1410CD01-403F-4524-AD0E-2B777B918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701" y="6073776"/>
              <a:ext cx="41275" cy="25400"/>
            </a:xfrm>
            <a:custGeom>
              <a:avLst/>
              <a:gdLst>
                <a:gd name="T0" fmla="*/ 0 w 26"/>
                <a:gd name="T1" fmla="*/ 16 h 16"/>
                <a:gd name="T2" fmla="*/ 26 w 26"/>
                <a:gd name="T3" fmla="*/ 4 h 16"/>
                <a:gd name="T4" fmla="*/ 24 w 26"/>
                <a:gd name="T5" fmla="*/ 0 h 16"/>
                <a:gd name="T6" fmla="*/ 2 w 26"/>
                <a:gd name="T7" fmla="*/ 9 h 16"/>
                <a:gd name="T8" fmla="*/ 0 w 2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6">
                  <a:moveTo>
                    <a:pt x="0" y="16"/>
                  </a:moveTo>
                  <a:lnTo>
                    <a:pt x="26" y="4"/>
                  </a:lnTo>
                  <a:lnTo>
                    <a:pt x="24" y="0"/>
                  </a:lnTo>
                  <a:lnTo>
                    <a:pt x="2" y="9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Freeform 120">
              <a:extLst>
                <a:ext uri="{FF2B5EF4-FFF2-40B4-BE49-F238E27FC236}">
                  <a16:creationId xmlns:a16="http://schemas.microsoft.com/office/drawing/2014/main" id="{96A89F7B-EEE5-485A-850F-6EEA48072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4876" y="5964239"/>
              <a:ext cx="38100" cy="79375"/>
            </a:xfrm>
            <a:custGeom>
              <a:avLst/>
              <a:gdLst>
                <a:gd name="T0" fmla="*/ 12 w 24"/>
                <a:gd name="T1" fmla="*/ 0 h 50"/>
                <a:gd name="T2" fmla="*/ 0 w 24"/>
                <a:gd name="T3" fmla="*/ 26 h 50"/>
                <a:gd name="T4" fmla="*/ 5 w 24"/>
                <a:gd name="T5" fmla="*/ 31 h 50"/>
                <a:gd name="T6" fmla="*/ 3 w 24"/>
                <a:gd name="T7" fmla="*/ 31 h 50"/>
                <a:gd name="T8" fmla="*/ 3 w 24"/>
                <a:gd name="T9" fmla="*/ 40 h 50"/>
                <a:gd name="T10" fmla="*/ 7 w 24"/>
                <a:gd name="T11" fmla="*/ 40 h 50"/>
                <a:gd name="T12" fmla="*/ 5 w 24"/>
                <a:gd name="T13" fmla="*/ 50 h 50"/>
                <a:gd name="T14" fmla="*/ 17 w 24"/>
                <a:gd name="T15" fmla="*/ 45 h 50"/>
                <a:gd name="T16" fmla="*/ 17 w 24"/>
                <a:gd name="T17" fmla="*/ 40 h 50"/>
                <a:gd name="T18" fmla="*/ 19 w 24"/>
                <a:gd name="T19" fmla="*/ 40 h 50"/>
                <a:gd name="T20" fmla="*/ 19 w 24"/>
                <a:gd name="T21" fmla="*/ 31 h 50"/>
                <a:gd name="T22" fmla="*/ 17 w 24"/>
                <a:gd name="T23" fmla="*/ 31 h 50"/>
                <a:gd name="T24" fmla="*/ 24 w 24"/>
                <a:gd name="T25" fmla="*/ 26 h 50"/>
                <a:gd name="T26" fmla="*/ 12 w 24"/>
                <a:gd name="T27" fmla="*/ 0 h 50"/>
                <a:gd name="T28" fmla="*/ 12 w 24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50">
                  <a:moveTo>
                    <a:pt x="12" y="0"/>
                  </a:moveTo>
                  <a:lnTo>
                    <a:pt x="0" y="26"/>
                  </a:lnTo>
                  <a:lnTo>
                    <a:pt x="5" y="31"/>
                  </a:lnTo>
                  <a:lnTo>
                    <a:pt x="3" y="31"/>
                  </a:lnTo>
                  <a:lnTo>
                    <a:pt x="3" y="40"/>
                  </a:lnTo>
                  <a:lnTo>
                    <a:pt x="7" y="40"/>
                  </a:lnTo>
                  <a:lnTo>
                    <a:pt x="5" y="50"/>
                  </a:lnTo>
                  <a:lnTo>
                    <a:pt x="17" y="45"/>
                  </a:lnTo>
                  <a:lnTo>
                    <a:pt x="17" y="40"/>
                  </a:lnTo>
                  <a:lnTo>
                    <a:pt x="19" y="40"/>
                  </a:lnTo>
                  <a:lnTo>
                    <a:pt x="19" y="31"/>
                  </a:lnTo>
                  <a:lnTo>
                    <a:pt x="17" y="31"/>
                  </a:lnTo>
                  <a:lnTo>
                    <a:pt x="24" y="2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Freeform 121">
              <a:extLst>
                <a:ext uri="{FF2B5EF4-FFF2-40B4-BE49-F238E27FC236}">
                  <a16:creationId xmlns:a16="http://schemas.microsoft.com/office/drawing/2014/main" id="{B82C6B09-E288-40C7-BA5A-CF485FBA9D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8276" y="5972176"/>
              <a:ext cx="38100" cy="74613"/>
            </a:xfrm>
            <a:custGeom>
              <a:avLst/>
              <a:gdLst>
                <a:gd name="T0" fmla="*/ 12 w 24"/>
                <a:gd name="T1" fmla="*/ 0 h 47"/>
                <a:gd name="T2" fmla="*/ 12 w 24"/>
                <a:gd name="T3" fmla="*/ 0 h 47"/>
                <a:gd name="T4" fmla="*/ 0 w 24"/>
                <a:gd name="T5" fmla="*/ 26 h 47"/>
                <a:gd name="T6" fmla="*/ 8 w 24"/>
                <a:gd name="T7" fmla="*/ 30 h 47"/>
                <a:gd name="T8" fmla="*/ 5 w 24"/>
                <a:gd name="T9" fmla="*/ 30 h 47"/>
                <a:gd name="T10" fmla="*/ 5 w 24"/>
                <a:gd name="T11" fmla="*/ 38 h 47"/>
                <a:gd name="T12" fmla="*/ 8 w 24"/>
                <a:gd name="T13" fmla="*/ 38 h 47"/>
                <a:gd name="T14" fmla="*/ 8 w 24"/>
                <a:gd name="T15" fmla="*/ 47 h 47"/>
                <a:gd name="T16" fmla="*/ 17 w 24"/>
                <a:gd name="T17" fmla="*/ 42 h 47"/>
                <a:gd name="T18" fmla="*/ 17 w 24"/>
                <a:gd name="T19" fmla="*/ 38 h 47"/>
                <a:gd name="T20" fmla="*/ 19 w 24"/>
                <a:gd name="T21" fmla="*/ 38 h 47"/>
                <a:gd name="T22" fmla="*/ 19 w 24"/>
                <a:gd name="T23" fmla="*/ 30 h 47"/>
                <a:gd name="T24" fmla="*/ 19 w 24"/>
                <a:gd name="T25" fmla="*/ 30 h 47"/>
                <a:gd name="T26" fmla="*/ 24 w 24"/>
                <a:gd name="T27" fmla="*/ 26 h 47"/>
                <a:gd name="T28" fmla="*/ 12 w 24"/>
                <a:gd name="T2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7">
                  <a:moveTo>
                    <a:pt x="12" y="0"/>
                  </a:moveTo>
                  <a:lnTo>
                    <a:pt x="12" y="0"/>
                  </a:lnTo>
                  <a:lnTo>
                    <a:pt x="0" y="26"/>
                  </a:lnTo>
                  <a:lnTo>
                    <a:pt x="8" y="30"/>
                  </a:lnTo>
                  <a:lnTo>
                    <a:pt x="5" y="30"/>
                  </a:lnTo>
                  <a:lnTo>
                    <a:pt x="5" y="38"/>
                  </a:lnTo>
                  <a:lnTo>
                    <a:pt x="8" y="38"/>
                  </a:lnTo>
                  <a:lnTo>
                    <a:pt x="8" y="47"/>
                  </a:lnTo>
                  <a:lnTo>
                    <a:pt x="17" y="42"/>
                  </a:lnTo>
                  <a:lnTo>
                    <a:pt x="17" y="38"/>
                  </a:lnTo>
                  <a:lnTo>
                    <a:pt x="19" y="38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24" y="2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Freeform 122">
              <a:extLst>
                <a:ext uri="{FF2B5EF4-FFF2-40B4-BE49-F238E27FC236}">
                  <a16:creationId xmlns:a16="http://schemas.microsoft.com/office/drawing/2014/main" id="{200E96B4-9009-4610-97B9-23BA3EE79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088" y="5934076"/>
              <a:ext cx="157163" cy="146050"/>
            </a:xfrm>
            <a:custGeom>
              <a:avLst/>
              <a:gdLst>
                <a:gd name="T0" fmla="*/ 21 w 42"/>
                <a:gd name="T1" fmla="*/ 5 h 39"/>
                <a:gd name="T2" fmla="*/ 21 w 42"/>
                <a:gd name="T3" fmla="*/ 6 h 39"/>
                <a:gd name="T4" fmla="*/ 18 w 42"/>
                <a:gd name="T5" fmla="*/ 0 h 39"/>
                <a:gd name="T6" fmla="*/ 0 w 42"/>
                <a:gd name="T7" fmla="*/ 10 h 39"/>
                <a:gd name="T8" fmla="*/ 6 w 42"/>
                <a:gd name="T9" fmla="*/ 22 h 39"/>
                <a:gd name="T10" fmla="*/ 20 w 42"/>
                <a:gd name="T11" fmla="*/ 9 h 39"/>
                <a:gd name="T12" fmla="*/ 9 w 42"/>
                <a:gd name="T13" fmla="*/ 39 h 39"/>
                <a:gd name="T14" fmla="*/ 11 w 42"/>
                <a:gd name="T15" fmla="*/ 36 h 39"/>
                <a:gd name="T16" fmla="*/ 12 w 42"/>
                <a:gd name="T17" fmla="*/ 38 h 39"/>
                <a:gd name="T18" fmla="*/ 23 w 42"/>
                <a:gd name="T19" fmla="*/ 32 h 39"/>
                <a:gd name="T20" fmla="*/ 22 w 42"/>
                <a:gd name="T21" fmla="*/ 30 h 39"/>
                <a:gd name="T22" fmla="*/ 27 w 42"/>
                <a:gd name="T23" fmla="*/ 31 h 39"/>
                <a:gd name="T24" fmla="*/ 42 w 42"/>
                <a:gd name="T25" fmla="*/ 14 h 39"/>
                <a:gd name="T26" fmla="*/ 28 w 42"/>
                <a:gd name="T27" fmla="*/ 10 h 39"/>
                <a:gd name="T28" fmla="*/ 21 w 42"/>
                <a:gd name="T29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39">
                  <a:moveTo>
                    <a:pt x="21" y="5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0" y="4"/>
                    <a:pt x="18" y="3"/>
                    <a:pt x="18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5"/>
                    <a:pt x="18" y="34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28" y="10"/>
                    <a:pt x="28" y="10"/>
                    <a:pt x="28" y="10"/>
                  </a:cubicBezTo>
                  <a:lnTo>
                    <a:pt x="21" y="5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Freeform 123">
              <a:extLst>
                <a:ext uri="{FF2B5EF4-FFF2-40B4-BE49-F238E27FC236}">
                  <a16:creationId xmlns:a16="http://schemas.microsoft.com/office/drawing/2014/main" id="{4CCE5EFA-76DE-4D11-B181-848EDF06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5101" y="6076951"/>
              <a:ext cx="41275" cy="22225"/>
            </a:xfrm>
            <a:custGeom>
              <a:avLst/>
              <a:gdLst>
                <a:gd name="T0" fmla="*/ 0 w 26"/>
                <a:gd name="T1" fmla="*/ 14 h 14"/>
                <a:gd name="T2" fmla="*/ 26 w 26"/>
                <a:gd name="T3" fmla="*/ 5 h 14"/>
                <a:gd name="T4" fmla="*/ 26 w 26"/>
                <a:gd name="T5" fmla="*/ 0 h 14"/>
                <a:gd name="T6" fmla="*/ 2 w 26"/>
                <a:gd name="T7" fmla="*/ 9 h 14"/>
                <a:gd name="T8" fmla="*/ 0 w 2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26" y="5"/>
                  </a:lnTo>
                  <a:lnTo>
                    <a:pt x="26" y="0"/>
                  </a:lnTo>
                  <a:lnTo>
                    <a:pt x="2" y="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Freeform 124">
              <a:extLst>
                <a:ext uri="{FF2B5EF4-FFF2-40B4-BE49-F238E27FC236}">
                  <a16:creationId xmlns:a16="http://schemas.microsoft.com/office/drawing/2014/main" id="{E80776D6-9961-4882-9855-275AA75C5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5101" y="6088064"/>
              <a:ext cx="46038" cy="26988"/>
            </a:xfrm>
            <a:custGeom>
              <a:avLst/>
              <a:gdLst>
                <a:gd name="T0" fmla="*/ 0 w 29"/>
                <a:gd name="T1" fmla="*/ 17 h 17"/>
                <a:gd name="T2" fmla="*/ 29 w 29"/>
                <a:gd name="T3" fmla="*/ 5 h 17"/>
                <a:gd name="T4" fmla="*/ 26 w 29"/>
                <a:gd name="T5" fmla="*/ 0 h 17"/>
                <a:gd name="T6" fmla="*/ 0 w 29"/>
                <a:gd name="T7" fmla="*/ 12 h 17"/>
                <a:gd name="T8" fmla="*/ 0 w 2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7">
                  <a:moveTo>
                    <a:pt x="0" y="17"/>
                  </a:moveTo>
                  <a:lnTo>
                    <a:pt x="29" y="5"/>
                  </a:lnTo>
                  <a:lnTo>
                    <a:pt x="26" y="0"/>
                  </a:lnTo>
                  <a:lnTo>
                    <a:pt x="0" y="12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Freeform 125">
              <a:extLst>
                <a:ext uri="{FF2B5EF4-FFF2-40B4-BE49-F238E27FC236}">
                  <a16:creationId xmlns:a16="http://schemas.microsoft.com/office/drawing/2014/main" id="{230E1E87-A8B1-43F5-A08E-9C369FE9A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3038" y="6054726"/>
              <a:ext cx="30163" cy="19050"/>
            </a:xfrm>
            <a:custGeom>
              <a:avLst/>
              <a:gdLst>
                <a:gd name="T0" fmla="*/ 0 w 19"/>
                <a:gd name="T1" fmla="*/ 12 h 12"/>
                <a:gd name="T2" fmla="*/ 19 w 19"/>
                <a:gd name="T3" fmla="*/ 5 h 12"/>
                <a:gd name="T4" fmla="*/ 16 w 19"/>
                <a:gd name="T5" fmla="*/ 0 h 12"/>
                <a:gd name="T6" fmla="*/ 2 w 19"/>
                <a:gd name="T7" fmla="*/ 7 h 12"/>
                <a:gd name="T8" fmla="*/ 0 w 19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0" y="12"/>
                  </a:moveTo>
                  <a:lnTo>
                    <a:pt x="19" y="5"/>
                  </a:lnTo>
                  <a:lnTo>
                    <a:pt x="16" y="0"/>
                  </a:lnTo>
                  <a:lnTo>
                    <a:pt x="2" y="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Freeform 126">
              <a:extLst>
                <a:ext uri="{FF2B5EF4-FFF2-40B4-BE49-F238E27FC236}">
                  <a16:creationId xmlns:a16="http://schemas.microsoft.com/office/drawing/2014/main" id="{A44093E3-A6AE-45A0-B1E8-0B81D42FC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6213" y="6043614"/>
              <a:ext cx="22225" cy="14288"/>
            </a:xfrm>
            <a:custGeom>
              <a:avLst/>
              <a:gdLst>
                <a:gd name="T0" fmla="*/ 0 w 14"/>
                <a:gd name="T1" fmla="*/ 4 h 9"/>
                <a:gd name="T2" fmla="*/ 0 w 14"/>
                <a:gd name="T3" fmla="*/ 9 h 9"/>
                <a:gd name="T4" fmla="*/ 14 w 14"/>
                <a:gd name="T5" fmla="*/ 4 h 9"/>
                <a:gd name="T6" fmla="*/ 14 w 14"/>
                <a:gd name="T7" fmla="*/ 0 h 9"/>
                <a:gd name="T8" fmla="*/ 0 w 14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0" y="4"/>
                  </a:moveTo>
                  <a:lnTo>
                    <a:pt x="0" y="9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Freeform 127">
              <a:extLst>
                <a:ext uri="{FF2B5EF4-FFF2-40B4-BE49-F238E27FC236}">
                  <a16:creationId xmlns:a16="http://schemas.microsoft.com/office/drawing/2014/main" id="{62F7B710-9946-4460-B647-85053A75F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8276" y="6065839"/>
              <a:ext cx="34925" cy="2222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5 h 14"/>
                <a:gd name="T4" fmla="*/ 22 w 22"/>
                <a:gd name="T5" fmla="*/ 0 h 14"/>
                <a:gd name="T6" fmla="*/ 3 w 22"/>
                <a:gd name="T7" fmla="*/ 7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5"/>
                  </a:lnTo>
                  <a:lnTo>
                    <a:pt x="22" y="0"/>
                  </a:lnTo>
                  <a:lnTo>
                    <a:pt x="3" y="7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Freeform 128">
              <a:extLst>
                <a:ext uri="{FF2B5EF4-FFF2-40B4-BE49-F238E27FC236}">
                  <a16:creationId xmlns:a16="http://schemas.microsoft.com/office/drawing/2014/main" id="{6766A1D6-F73C-4606-8126-D5083B731C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5934076"/>
              <a:ext cx="244475" cy="269875"/>
            </a:xfrm>
            <a:custGeom>
              <a:avLst/>
              <a:gdLst>
                <a:gd name="T0" fmla="*/ 65 w 65"/>
                <a:gd name="T1" fmla="*/ 46 h 72"/>
                <a:gd name="T2" fmla="*/ 65 w 65"/>
                <a:gd name="T3" fmla="*/ 44 h 72"/>
                <a:gd name="T4" fmla="*/ 53 w 65"/>
                <a:gd name="T5" fmla="*/ 49 h 72"/>
                <a:gd name="T6" fmla="*/ 39 w 65"/>
                <a:gd name="T7" fmla="*/ 9 h 72"/>
                <a:gd name="T8" fmla="*/ 53 w 65"/>
                <a:gd name="T9" fmla="*/ 22 h 72"/>
                <a:gd name="T10" fmla="*/ 58 w 65"/>
                <a:gd name="T11" fmla="*/ 10 h 72"/>
                <a:gd name="T12" fmla="*/ 41 w 65"/>
                <a:gd name="T13" fmla="*/ 0 h 72"/>
                <a:gd name="T14" fmla="*/ 38 w 65"/>
                <a:gd name="T15" fmla="*/ 6 h 72"/>
                <a:gd name="T16" fmla="*/ 37 w 65"/>
                <a:gd name="T17" fmla="*/ 5 h 72"/>
                <a:gd name="T18" fmla="*/ 30 w 65"/>
                <a:gd name="T19" fmla="*/ 11 h 72"/>
                <a:gd name="T20" fmla="*/ 22 w 65"/>
                <a:gd name="T21" fmla="*/ 15 h 72"/>
                <a:gd name="T22" fmla="*/ 21 w 65"/>
                <a:gd name="T23" fmla="*/ 17 h 72"/>
                <a:gd name="T24" fmla="*/ 20 w 65"/>
                <a:gd name="T25" fmla="*/ 14 h 72"/>
                <a:gd name="T26" fmla="*/ 0 w 65"/>
                <a:gd name="T27" fmla="*/ 22 h 72"/>
                <a:gd name="T28" fmla="*/ 2 w 65"/>
                <a:gd name="T29" fmla="*/ 57 h 72"/>
                <a:gd name="T30" fmla="*/ 58 w 65"/>
                <a:gd name="T31" fmla="*/ 72 h 72"/>
                <a:gd name="T32" fmla="*/ 58 w 65"/>
                <a:gd name="T33" fmla="*/ 70 h 72"/>
                <a:gd name="T34" fmla="*/ 55 w 65"/>
                <a:gd name="T35" fmla="*/ 66 h 72"/>
                <a:gd name="T36" fmla="*/ 59 w 65"/>
                <a:gd name="T37" fmla="*/ 68 h 72"/>
                <a:gd name="T38" fmla="*/ 58 w 65"/>
                <a:gd name="T39" fmla="*/ 66 h 72"/>
                <a:gd name="T40" fmla="*/ 60 w 65"/>
                <a:gd name="T41" fmla="*/ 65 h 72"/>
                <a:gd name="T42" fmla="*/ 59 w 65"/>
                <a:gd name="T43" fmla="*/ 68 h 72"/>
                <a:gd name="T44" fmla="*/ 62 w 65"/>
                <a:gd name="T45" fmla="*/ 65 h 72"/>
                <a:gd name="T46" fmla="*/ 63 w 65"/>
                <a:gd name="T47" fmla="*/ 58 h 72"/>
                <a:gd name="T48" fmla="*/ 62 w 65"/>
                <a:gd name="T49" fmla="*/ 59 h 72"/>
                <a:gd name="T50" fmla="*/ 57 w 65"/>
                <a:gd name="T51" fmla="*/ 61 h 72"/>
                <a:gd name="T52" fmla="*/ 56 w 65"/>
                <a:gd name="T53" fmla="*/ 60 h 72"/>
                <a:gd name="T54" fmla="*/ 63 w 65"/>
                <a:gd name="T55" fmla="*/ 57 h 72"/>
                <a:gd name="T56" fmla="*/ 63 w 65"/>
                <a:gd name="T57" fmla="*/ 55 h 72"/>
                <a:gd name="T58" fmla="*/ 56 w 65"/>
                <a:gd name="T59" fmla="*/ 58 h 72"/>
                <a:gd name="T60" fmla="*/ 55 w 65"/>
                <a:gd name="T61" fmla="*/ 57 h 72"/>
                <a:gd name="T62" fmla="*/ 63 w 65"/>
                <a:gd name="T63" fmla="*/ 54 h 72"/>
                <a:gd name="T64" fmla="*/ 64 w 65"/>
                <a:gd name="T65" fmla="*/ 51 h 72"/>
                <a:gd name="T66" fmla="*/ 55 w 65"/>
                <a:gd name="T67" fmla="*/ 55 h 72"/>
                <a:gd name="T68" fmla="*/ 54 w 65"/>
                <a:gd name="T69" fmla="*/ 54 h 72"/>
                <a:gd name="T70" fmla="*/ 64 w 65"/>
                <a:gd name="T71" fmla="*/ 50 h 72"/>
                <a:gd name="T72" fmla="*/ 65 w 65"/>
                <a:gd name="T73" fmla="*/ 48 h 72"/>
                <a:gd name="T74" fmla="*/ 54 w 65"/>
                <a:gd name="T75" fmla="*/ 52 h 72"/>
                <a:gd name="T76" fmla="*/ 53 w 65"/>
                <a:gd name="T77" fmla="*/ 51 h 72"/>
                <a:gd name="T78" fmla="*/ 65 w 65"/>
                <a:gd name="T79" fmla="*/ 46 h 72"/>
                <a:gd name="T80" fmla="*/ 65 w 65"/>
                <a:gd name="T81" fmla="*/ 46 h 72"/>
                <a:gd name="T82" fmla="*/ 61 w 65"/>
                <a:gd name="T83" fmla="*/ 61 h 72"/>
                <a:gd name="T84" fmla="*/ 61 w 65"/>
                <a:gd name="T85" fmla="*/ 62 h 72"/>
                <a:gd name="T86" fmla="*/ 58 w 65"/>
                <a:gd name="T87" fmla="*/ 64 h 72"/>
                <a:gd name="T88" fmla="*/ 57 w 65"/>
                <a:gd name="T89" fmla="*/ 63 h 72"/>
                <a:gd name="T90" fmla="*/ 61 w 65"/>
                <a:gd name="T91" fmla="*/ 6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5" h="72">
                  <a:moveTo>
                    <a:pt x="65" y="46"/>
                  </a:moveTo>
                  <a:cubicBezTo>
                    <a:pt x="65" y="44"/>
                    <a:pt x="65" y="44"/>
                    <a:pt x="65" y="44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3"/>
                    <a:pt x="39" y="4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4" y="16"/>
                    <a:pt x="2" y="19"/>
                    <a:pt x="0" y="22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2"/>
                    <a:pt x="62" y="60"/>
                    <a:pt x="63" y="58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6"/>
                    <a:pt x="63" y="56"/>
                    <a:pt x="63" y="55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4" y="53"/>
                    <a:pt x="64" y="52"/>
                    <a:pt x="64" y="51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49"/>
                    <a:pt x="65" y="48"/>
                    <a:pt x="65" y="48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65" y="46"/>
                    <a:pt x="65" y="46"/>
                    <a:pt x="65" y="46"/>
                  </a:cubicBezTo>
                  <a:close/>
                  <a:moveTo>
                    <a:pt x="61" y="61"/>
                  </a:moveTo>
                  <a:cubicBezTo>
                    <a:pt x="61" y="62"/>
                    <a:pt x="61" y="62"/>
                    <a:pt x="61" y="62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7" y="63"/>
                    <a:pt x="57" y="63"/>
                    <a:pt x="57" y="63"/>
                  </a:cubicBezTo>
                  <a:lnTo>
                    <a:pt x="61" y="61"/>
                  </a:ln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Freeform 129">
              <a:extLst>
                <a:ext uri="{FF2B5EF4-FFF2-40B4-BE49-F238E27FC236}">
                  <a16:creationId xmlns:a16="http://schemas.microsoft.com/office/drawing/2014/main" id="{721123F5-7445-4CDC-B115-86DE06432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088" y="6189664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2 h 4"/>
                <a:gd name="T4" fmla="*/ 0 w 1"/>
                <a:gd name="T5" fmla="*/ 4 h 4"/>
                <a:gd name="T6" fmla="*/ 1 w 1"/>
                <a:gd name="T7" fmla="*/ 4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A5D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Freeform 130">
              <a:extLst>
                <a:ext uri="{FF2B5EF4-FFF2-40B4-BE49-F238E27FC236}">
                  <a16:creationId xmlns:a16="http://schemas.microsoft.com/office/drawing/2014/main" id="{A78ACEBE-B265-41E1-B139-0730F45BD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638" y="5724526"/>
              <a:ext cx="296863" cy="225425"/>
            </a:xfrm>
            <a:custGeom>
              <a:avLst/>
              <a:gdLst>
                <a:gd name="T0" fmla="*/ 76 w 79"/>
                <a:gd name="T1" fmla="*/ 13 h 60"/>
                <a:gd name="T2" fmla="*/ 40 w 79"/>
                <a:gd name="T3" fmla="*/ 58 h 60"/>
                <a:gd name="T4" fmla="*/ 3 w 79"/>
                <a:gd name="T5" fmla="*/ 8 h 60"/>
                <a:gd name="T6" fmla="*/ 3 w 79"/>
                <a:gd name="T7" fmla="*/ 4 h 60"/>
                <a:gd name="T8" fmla="*/ 2 w 79"/>
                <a:gd name="T9" fmla="*/ 3 h 60"/>
                <a:gd name="T10" fmla="*/ 0 w 79"/>
                <a:gd name="T11" fmla="*/ 0 h 60"/>
                <a:gd name="T12" fmla="*/ 0 w 79"/>
                <a:gd name="T13" fmla="*/ 9 h 60"/>
                <a:gd name="T14" fmla="*/ 40 w 79"/>
                <a:gd name="T15" fmla="*/ 60 h 60"/>
                <a:gd name="T16" fmla="*/ 79 w 79"/>
                <a:gd name="T17" fmla="*/ 10 h 60"/>
                <a:gd name="T18" fmla="*/ 76 w 79"/>
                <a:gd name="T19" fmla="*/ 1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60">
                  <a:moveTo>
                    <a:pt x="76" y="13"/>
                  </a:moveTo>
                  <a:cubicBezTo>
                    <a:pt x="72" y="39"/>
                    <a:pt x="52" y="58"/>
                    <a:pt x="40" y="58"/>
                  </a:cubicBezTo>
                  <a:cubicBezTo>
                    <a:pt x="26" y="58"/>
                    <a:pt x="7" y="36"/>
                    <a:pt x="3" y="8"/>
                  </a:cubicBezTo>
                  <a:cubicBezTo>
                    <a:pt x="3" y="7"/>
                    <a:pt x="3" y="6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2"/>
                    <a:pt x="0" y="6"/>
                    <a:pt x="0" y="9"/>
                  </a:cubicBezTo>
                  <a:cubicBezTo>
                    <a:pt x="4" y="38"/>
                    <a:pt x="25" y="60"/>
                    <a:pt x="40" y="60"/>
                  </a:cubicBezTo>
                  <a:cubicBezTo>
                    <a:pt x="54" y="60"/>
                    <a:pt x="76" y="39"/>
                    <a:pt x="79" y="10"/>
                  </a:cubicBezTo>
                  <a:cubicBezTo>
                    <a:pt x="79" y="11"/>
                    <a:pt x="77" y="12"/>
                    <a:pt x="76" y="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Freeform 131">
              <a:extLst>
                <a:ext uri="{FF2B5EF4-FFF2-40B4-BE49-F238E27FC236}">
                  <a16:creationId xmlns:a16="http://schemas.microsoft.com/office/drawing/2014/main" id="{916DB3E8-74C4-4395-BCA6-B411726AC3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70526" y="5535614"/>
              <a:ext cx="334963" cy="241300"/>
            </a:xfrm>
            <a:custGeom>
              <a:avLst/>
              <a:gdLst>
                <a:gd name="T0" fmla="*/ 40 w 89"/>
                <a:gd name="T1" fmla="*/ 3 h 64"/>
                <a:gd name="T2" fmla="*/ 56 w 89"/>
                <a:gd name="T3" fmla="*/ 6 h 64"/>
                <a:gd name="T4" fmla="*/ 81 w 89"/>
                <a:gd name="T5" fmla="*/ 31 h 64"/>
                <a:gd name="T6" fmla="*/ 82 w 89"/>
                <a:gd name="T7" fmla="*/ 53 h 64"/>
                <a:gd name="T8" fmla="*/ 82 w 89"/>
                <a:gd name="T9" fmla="*/ 53 h 64"/>
                <a:gd name="T10" fmla="*/ 81 w 89"/>
                <a:gd name="T11" fmla="*/ 53 h 64"/>
                <a:gd name="T12" fmla="*/ 78 w 89"/>
                <a:gd name="T13" fmla="*/ 53 h 64"/>
                <a:gd name="T14" fmla="*/ 14 w 89"/>
                <a:gd name="T15" fmla="*/ 40 h 64"/>
                <a:gd name="T16" fmla="*/ 11 w 89"/>
                <a:gd name="T17" fmla="*/ 38 h 64"/>
                <a:gd name="T18" fmla="*/ 9 w 89"/>
                <a:gd name="T19" fmla="*/ 41 h 64"/>
                <a:gd name="T20" fmla="*/ 6 w 89"/>
                <a:gd name="T21" fmla="*/ 49 h 64"/>
                <a:gd name="T22" fmla="*/ 5 w 89"/>
                <a:gd name="T23" fmla="*/ 50 h 64"/>
                <a:gd name="T24" fmla="*/ 4 w 89"/>
                <a:gd name="T25" fmla="*/ 39 h 64"/>
                <a:gd name="T26" fmla="*/ 5 w 89"/>
                <a:gd name="T27" fmla="*/ 29 h 64"/>
                <a:gd name="T28" fmla="*/ 6 w 89"/>
                <a:gd name="T29" fmla="*/ 28 h 64"/>
                <a:gd name="T30" fmla="*/ 6 w 89"/>
                <a:gd name="T31" fmla="*/ 27 h 64"/>
                <a:gd name="T32" fmla="*/ 10 w 89"/>
                <a:gd name="T33" fmla="*/ 16 h 64"/>
                <a:gd name="T34" fmla="*/ 40 w 89"/>
                <a:gd name="T35" fmla="*/ 3 h 64"/>
                <a:gd name="T36" fmla="*/ 40 w 89"/>
                <a:gd name="T37" fmla="*/ 0 h 64"/>
                <a:gd name="T38" fmla="*/ 7 w 89"/>
                <a:gd name="T39" fmla="*/ 14 h 64"/>
                <a:gd name="T40" fmla="*/ 2 w 89"/>
                <a:gd name="T41" fmla="*/ 27 h 64"/>
                <a:gd name="T42" fmla="*/ 0 w 89"/>
                <a:gd name="T43" fmla="*/ 39 h 64"/>
                <a:gd name="T44" fmla="*/ 4 w 89"/>
                <a:gd name="T45" fmla="*/ 63 h 64"/>
                <a:gd name="T46" fmla="*/ 6 w 89"/>
                <a:gd name="T47" fmla="*/ 64 h 64"/>
                <a:gd name="T48" fmla="*/ 9 w 89"/>
                <a:gd name="T49" fmla="*/ 50 h 64"/>
                <a:gd name="T50" fmla="*/ 13 w 89"/>
                <a:gd name="T51" fmla="*/ 43 h 64"/>
                <a:gd name="T52" fmla="*/ 78 w 89"/>
                <a:gd name="T53" fmla="*/ 57 h 64"/>
                <a:gd name="T54" fmla="*/ 81 w 89"/>
                <a:gd name="T55" fmla="*/ 57 h 64"/>
                <a:gd name="T56" fmla="*/ 82 w 89"/>
                <a:gd name="T57" fmla="*/ 57 h 64"/>
                <a:gd name="T58" fmla="*/ 83 w 89"/>
                <a:gd name="T59" fmla="*/ 57 h 64"/>
                <a:gd name="T60" fmla="*/ 85 w 89"/>
                <a:gd name="T61" fmla="*/ 57 h 64"/>
                <a:gd name="T62" fmla="*/ 85 w 89"/>
                <a:gd name="T63" fmla="*/ 30 h 64"/>
                <a:gd name="T64" fmla="*/ 57 w 89"/>
                <a:gd name="T65" fmla="*/ 2 h 64"/>
                <a:gd name="T66" fmla="*/ 40 w 89"/>
                <a:gd name="T6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64">
                  <a:moveTo>
                    <a:pt x="40" y="3"/>
                  </a:moveTo>
                  <a:cubicBezTo>
                    <a:pt x="47" y="3"/>
                    <a:pt x="52" y="5"/>
                    <a:pt x="56" y="6"/>
                  </a:cubicBezTo>
                  <a:cubicBezTo>
                    <a:pt x="69" y="9"/>
                    <a:pt x="79" y="21"/>
                    <a:pt x="81" y="31"/>
                  </a:cubicBezTo>
                  <a:cubicBezTo>
                    <a:pt x="84" y="40"/>
                    <a:pt x="83" y="49"/>
                    <a:pt x="82" y="53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0" y="53"/>
                    <a:pt x="79" y="53"/>
                    <a:pt x="78" y="53"/>
                  </a:cubicBezTo>
                  <a:cubicBezTo>
                    <a:pt x="65" y="53"/>
                    <a:pt x="34" y="51"/>
                    <a:pt x="14" y="40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8" y="44"/>
                    <a:pt x="7" y="46"/>
                    <a:pt x="6" y="49"/>
                  </a:cubicBezTo>
                  <a:cubicBezTo>
                    <a:pt x="6" y="49"/>
                    <a:pt x="6" y="50"/>
                    <a:pt x="5" y="50"/>
                  </a:cubicBezTo>
                  <a:cubicBezTo>
                    <a:pt x="5" y="47"/>
                    <a:pt x="5" y="44"/>
                    <a:pt x="4" y="39"/>
                  </a:cubicBezTo>
                  <a:cubicBezTo>
                    <a:pt x="4" y="35"/>
                    <a:pt x="4" y="32"/>
                    <a:pt x="5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2"/>
                    <a:pt x="8" y="18"/>
                    <a:pt x="10" y="16"/>
                  </a:cubicBezTo>
                  <a:cubicBezTo>
                    <a:pt x="18" y="8"/>
                    <a:pt x="29" y="3"/>
                    <a:pt x="40" y="3"/>
                  </a:cubicBezTo>
                  <a:close/>
                  <a:moveTo>
                    <a:pt x="40" y="0"/>
                  </a:moveTo>
                  <a:cubicBezTo>
                    <a:pt x="30" y="0"/>
                    <a:pt x="18" y="3"/>
                    <a:pt x="7" y="14"/>
                  </a:cubicBezTo>
                  <a:cubicBezTo>
                    <a:pt x="5" y="16"/>
                    <a:pt x="2" y="22"/>
                    <a:pt x="2" y="27"/>
                  </a:cubicBezTo>
                  <a:cubicBezTo>
                    <a:pt x="1" y="30"/>
                    <a:pt x="0" y="34"/>
                    <a:pt x="0" y="39"/>
                  </a:cubicBezTo>
                  <a:cubicBezTo>
                    <a:pt x="2" y="58"/>
                    <a:pt x="4" y="63"/>
                    <a:pt x="4" y="63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59"/>
                    <a:pt x="9" y="50"/>
                  </a:cubicBezTo>
                  <a:cubicBezTo>
                    <a:pt x="10" y="48"/>
                    <a:pt x="11" y="45"/>
                    <a:pt x="13" y="43"/>
                  </a:cubicBezTo>
                  <a:cubicBezTo>
                    <a:pt x="33" y="55"/>
                    <a:pt x="64" y="57"/>
                    <a:pt x="78" y="57"/>
                  </a:cubicBezTo>
                  <a:cubicBezTo>
                    <a:pt x="79" y="57"/>
                    <a:pt x="80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4" y="57"/>
                    <a:pt x="85" y="57"/>
                    <a:pt x="85" y="57"/>
                  </a:cubicBezTo>
                  <a:cubicBezTo>
                    <a:pt x="85" y="57"/>
                    <a:pt x="89" y="43"/>
                    <a:pt x="85" y="30"/>
                  </a:cubicBezTo>
                  <a:cubicBezTo>
                    <a:pt x="82" y="18"/>
                    <a:pt x="71" y="5"/>
                    <a:pt x="57" y="2"/>
                  </a:cubicBezTo>
                  <a:cubicBezTo>
                    <a:pt x="53" y="1"/>
                    <a:pt x="47" y="0"/>
                    <a:pt x="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Freeform 132">
              <a:extLst>
                <a:ext uri="{FF2B5EF4-FFF2-40B4-BE49-F238E27FC236}">
                  <a16:creationId xmlns:a16="http://schemas.microsoft.com/office/drawing/2014/main" id="{D447DB29-ACA2-479D-BBCD-22FB71B1F9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56238" y="5738814"/>
              <a:ext cx="52388" cy="82550"/>
            </a:xfrm>
            <a:custGeom>
              <a:avLst/>
              <a:gdLst>
                <a:gd name="T0" fmla="*/ 4 w 14"/>
                <a:gd name="T1" fmla="*/ 5 h 22"/>
                <a:gd name="T2" fmla="*/ 7 w 14"/>
                <a:gd name="T3" fmla="*/ 11 h 22"/>
                <a:gd name="T4" fmla="*/ 9 w 14"/>
                <a:gd name="T5" fmla="*/ 17 h 22"/>
                <a:gd name="T6" fmla="*/ 5 w 14"/>
                <a:gd name="T7" fmla="*/ 11 h 22"/>
                <a:gd name="T8" fmla="*/ 4 w 14"/>
                <a:gd name="T9" fmla="*/ 5 h 22"/>
                <a:gd name="T10" fmla="*/ 3 w 14"/>
                <a:gd name="T11" fmla="*/ 0 h 22"/>
                <a:gd name="T12" fmla="*/ 3 w 14"/>
                <a:gd name="T13" fmla="*/ 0 h 22"/>
                <a:gd name="T14" fmla="*/ 2 w 14"/>
                <a:gd name="T15" fmla="*/ 13 h 22"/>
                <a:gd name="T16" fmla="*/ 11 w 14"/>
                <a:gd name="T17" fmla="*/ 22 h 22"/>
                <a:gd name="T18" fmla="*/ 12 w 14"/>
                <a:gd name="T19" fmla="*/ 22 h 22"/>
                <a:gd name="T20" fmla="*/ 11 w 14"/>
                <a:gd name="T21" fmla="*/ 9 h 22"/>
                <a:gd name="T22" fmla="*/ 3 w 14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22">
                  <a:moveTo>
                    <a:pt x="4" y="5"/>
                  </a:moveTo>
                  <a:cubicBezTo>
                    <a:pt x="5" y="6"/>
                    <a:pt x="6" y="8"/>
                    <a:pt x="7" y="11"/>
                  </a:cubicBezTo>
                  <a:cubicBezTo>
                    <a:pt x="8" y="14"/>
                    <a:pt x="9" y="16"/>
                    <a:pt x="9" y="17"/>
                  </a:cubicBezTo>
                  <a:cubicBezTo>
                    <a:pt x="8" y="16"/>
                    <a:pt x="6" y="14"/>
                    <a:pt x="5" y="11"/>
                  </a:cubicBezTo>
                  <a:cubicBezTo>
                    <a:pt x="5" y="9"/>
                    <a:pt x="4" y="7"/>
                    <a:pt x="4" y="5"/>
                  </a:cubicBezTo>
                  <a:close/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1"/>
                    <a:pt x="0" y="7"/>
                    <a:pt x="2" y="13"/>
                  </a:cubicBezTo>
                  <a:cubicBezTo>
                    <a:pt x="4" y="18"/>
                    <a:pt x="9" y="22"/>
                    <a:pt x="11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1"/>
                    <a:pt x="13" y="15"/>
                    <a:pt x="11" y="9"/>
                  </a:cubicBezTo>
                  <a:cubicBezTo>
                    <a:pt x="9" y="4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Freeform 133">
              <a:extLst>
                <a:ext uri="{FF2B5EF4-FFF2-40B4-BE49-F238E27FC236}">
                  <a16:creationId xmlns:a16="http://schemas.microsoft.com/office/drawing/2014/main" id="{ECC19657-A2B4-4587-B1EF-C9BDC33F28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3101" y="5738814"/>
              <a:ext cx="55563" cy="82550"/>
            </a:xfrm>
            <a:custGeom>
              <a:avLst/>
              <a:gdLst>
                <a:gd name="T0" fmla="*/ 10 w 15"/>
                <a:gd name="T1" fmla="*/ 5 h 22"/>
                <a:gd name="T2" fmla="*/ 9 w 15"/>
                <a:gd name="T3" fmla="*/ 11 h 22"/>
                <a:gd name="T4" fmla="*/ 6 w 15"/>
                <a:gd name="T5" fmla="*/ 17 h 22"/>
                <a:gd name="T6" fmla="*/ 7 w 15"/>
                <a:gd name="T7" fmla="*/ 11 h 22"/>
                <a:gd name="T8" fmla="*/ 10 w 15"/>
                <a:gd name="T9" fmla="*/ 5 h 22"/>
                <a:gd name="T10" fmla="*/ 11 w 15"/>
                <a:gd name="T11" fmla="*/ 0 h 22"/>
                <a:gd name="T12" fmla="*/ 4 w 15"/>
                <a:gd name="T13" fmla="*/ 9 h 22"/>
                <a:gd name="T14" fmla="*/ 3 w 15"/>
                <a:gd name="T15" fmla="*/ 22 h 22"/>
                <a:gd name="T16" fmla="*/ 3 w 15"/>
                <a:gd name="T17" fmla="*/ 22 h 22"/>
                <a:gd name="T18" fmla="*/ 13 w 15"/>
                <a:gd name="T19" fmla="*/ 13 h 22"/>
                <a:gd name="T20" fmla="*/ 12 w 15"/>
                <a:gd name="T21" fmla="*/ 0 h 22"/>
                <a:gd name="T22" fmla="*/ 11 w 15"/>
                <a:gd name="T2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0" y="5"/>
                  </a:moveTo>
                  <a:cubicBezTo>
                    <a:pt x="10" y="7"/>
                    <a:pt x="10" y="9"/>
                    <a:pt x="9" y="11"/>
                  </a:cubicBezTo>
                  <a:cubicBezTo>
                    <a:pt x="8" y="14"/>
                    <a:pt x="7" y="16"/>
                    <a:pt x="6" y="17"/>
                  </a:cubicBezTo>
                  <a:cubicBezTo>
                    <a:pt x="6" y="16"/>
                    <a:pt x="6" y="14"/>
                    <a:pt x="7" y="11"/>
                  </a:cubicBezTo>
                  <a:cubicBezTo>
                    <a:pt x="8" y="8"/>
                    <a:pt x="10" y="6"/>
                    <a:pt x="10" y="5"/>
                  </a:cubicBezTo>
                  <a:close/>
                  <a:moveTo>
                    <a:pt x="11" y="0"/>
                  </a:moveTo>
                  <a:cubicBezTo>
                    <a:pt x="9" y="0"/>
                    <a:pt x="6" y="4"/>
                    <a:pt x="4" y="9"/>
                  </a:cubicBezTo>
                  <a:cubicBezTo>
                    <a:pt x="2" y="15"/>
                    <a:pt x="0" y="21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6" y="22"/>
                    <a:pt x="11" y="18"/>
                    <a:pt x="13" y="13"/>
                  </a:cubicBezTo>
                  <a:cubicBezTo>
                    <a:pt x="15" y="7"/>
                    <a:pt x="15" y="1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Freeform 134">
              <a:extLst>
                <a:ext uri="{FF2B5EF4-FFF2-40B4-BE49-F238E27FC236}">
                  <a16:creationId xmlns:a16="http://schemas.microsoft.com/office/drawing/2014/main" id="{8775B3FE-0A05-4CAA-9013-3790FF6286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00688" y="5919789"/>
              <a:ext cx="131763" cy="127000"/>
            </a:xfrm>
            <a:custGeom>
              <a:avLst/>
              <a:gdLst>
                <a:gd name="T0" fmla="*/ 11 w 35"/>
                <a:gd name="T1" fmla="*/ 6 h 34"/>
                <a:gd name="T2" fmla="*/ 30 w 35"/>
                <a:gd name="T3" fmla="*/ 17 h 34"/>
                <a:gd name="T4" fmla="*/ 25 w 35"/>
                <a:gd name="T5" fmla="*/ 28 h 34"/>
                <a:gd name="T6" fmla="*/ 8 w 35"/>
                <a:gd name="T7" fmla="*/ 12 h 34"/>
                <a:gd name="T8" fmla="*/ 8 w 35"/>
                <a:gd name="T9" fmla="*/ 12 h 34"/>
                <a:gd name="T10" fmla="*/ 7 w 35"/>
                <a:gd name="T11" fmla="*/ 12 h 34"/>
                <a:gd name="T12" fmla="*/ 11 w 35"/>
                <a:gd name="T13" fmla="*/ 6 h 34"/>
                <a:gd name="T14" fmla="*/ 9 w 35"/>
                <a:gd name="T15" fmla="*/ 0 h 34"/>
                <a:gd name="T16" fmla="*/ 2 w 35"/>
                <a:gd name="T17" fmla="*/ 11 h 34"/>
                <a:gd name="T18" fmla="*/ 6 w 35"/>
                <a:gd name="T19" fmla="*/ 15 h 34"/>
                <a:gd name="T20" fmla="*/ 26 w 35"/>
                <a:gd name="T21" fmla="*/ 34 h 34"/>
                <a:gd name="T22" fmla="*/ 35 w 35"/>
                <a:gd name="T23" fmla="*/ 16 h 34"/>
                <a:gd name="T24" fmla="*/ 9 w 35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34">
                  <a:moveTo>
                    <a:pt x="11" y="6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0"/>
                    <a:pt x="10" y="9"/>
                    <a:pt x="11" y="6"/>
                  </a:cubicBezTo>
                  <a:close/>
                  <a:moveTo>
                    <a:pt x="9" y="0"/>
                  </a:moveTo>
                  <a:cubicBezTo>
                    <a:pt x="8" y="7"/>
                    <a:pt x="4" y="9"/>
                    <a:pt x="2" y="11"/>
                  </a:cubicBezTo>
                  <a:cubicBezTo>
                    <a:pt x="0" y="14"/>
                    <a:pt x="6" y="15"/>
                    <a:pt x="6" y="1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Freeform 135">
              <a:extLst>
                <a:ext uri="{FF2B5EF4-FFF2-40B4-BE49-F238E27FC236}">
                  <a16:creationId xmlns:a16="http://schemas.microsoft.com/office/drawing/2014/main" id="{0DE4C059-C23F-4F6C-B3F3-6FC0B68E86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32451" y="5922964"/>
              <a:ext cx="127000" cy="123825"/>
            </a:xfrm>
            <a:custGeom>
              <a:avLst/>
              <a:gdLst>
                <a:gd name="T0" fmla="*/ 24 w 34"/>
                <a:gd name="T1" fmla="*/ 5 h 33"/>
                <a:gd name="T2" fmla="*/ 28 w 34"/>
                <a:gd name="T3" fmla="*/ 11 h 33"/>
                <a:gd name="T4" fmla="*/ 27 w 34"/>
                <a:gd name="T5" fmla="*/ 11 h 33"/>
                <a:gd name="T6" fmla="*/ 27 w 34"/>
                <a:gd name="T7" fmla="*/ 11 h 33"/>
                <a:gd name="T8" fmla="*/ 10 w 34"/>
                <a:gd name="T9" fmla="*/ 27 h 33"/>
                <a:gd name="T10" fmla="*/ 5 w 34"/>
                <a:gd name="T11" fmla="*/ 16 h 33"/>
                <a:gd name="T12" fmla="*/ 24 w 34"/>
                <a:gd name="T13" fmla="*/ 5 h 33"/>
                <a:gd name="T14" fmla="*/ 26 w 34"/>
                <a:gd name="T15" fmla="*/ 0 h 33"/>
                <a:gd name="T16" fmla="*/ 0 w 34"/>
                <a:gd name="T17" fmla="*/ 15 h 33"/>
                <a:gd name="T18" fmla="*/ 9 w 34"/>
                <a:gd name="T19" fmla="*/ 33 h 33"/>
                <a:gd name="T20" fmla="*/ 29 w 34"/>
                <a:gd name="T21" fmla="*/ 14 h 33"/>
                <a:gd name="T22" fmla="*/ 33 w 34"/>
                <a:gd name="T23" fmla="*/ 10 h 33"/>
                <a:gd name="T24" fmla="*/ 26 w 34"/>
                <a:gd name="T2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33">
                  <a:moveTo>
                    <a:pt x="24" y="5"/>
                  </a:moveTo>
                  <a:cubicBezTo>
                    <a:pt x="25" y="8"/>
                    <a:pt x="26" y="9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26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34" y="13"/>
                    <a:pt x="33" y="10"/>
                  </a:cubicBezTo>
                  <a:cubicBezTo>
                    <a:pt x="31" y="8"/>
                    <a:pt x="26" y="6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Freeform 136">
              <a:extLst>
                <a:ext uri="{FF2B5EF4-FFF2-40B4-BE49-F238E27FC236}">
                  <a16:creationId xmlns:a16="http://schemas.microsoft.com/office/drawing/2014/main" id="{EF51DFC7-DAAE-4C67-A98D-4C6FE1463A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9713" y="5978526"/>
              <a:ext cx="312738" cy="323850"/>
            </a:xfrm>
            <a:custGeom>
              <a:avLst/>
              <a:gdLst>
                <a:gd name="T0" fmla="*/ 48 w 83"/>
                <a:gd name="T1" fmla="*/ 4 h 86"/>
                <a:gd name="T2" fmla="*/ 79 w 83"/>
                <a:gd name="T3" fmla="*/ 80 h 86"/>
                <a:gd name="T4" fmla="*/ 79 w 83"/>
                <a:gd name="T5" fmla="*/ 82 h 86"/>
                <a:gd name="T6" fmla="*/ 8 w 83"/>
                <a:gd name="T7" fmla="*/ 67 h 86"/>
                <a:gd name="T8" fmla="*/ 8 w 83"/>
                <a:gd name="T9" fmla="*/ 16 h 86"/>
                <a:gd name="T10" fmla="*/ 34 w 83"/>
                <a:gd name="T11" fmla="*/ 7 h 86"/>
                <a:gd name="T12" fmla="*/ 35 w 83"/>
                <a:gd name="T13" fmla="*/ 7 h 86"/>
                <a:gd name="T14" fmla="*/ 35 w 83"/>
                <a:gd name="T15" fmla="*/ 7 h 86"/>
                <a:gd name="T16" fmla="*/ 44 w 83"/>
                <a:gd name="T17" fmla="*/ 5 h 86"/>
                <a:gd name="T18" fmla="*/ 48 w 83"/>
                <a:gd name="T19" fmla="*/ 4 h 86"/>
                <a:gd name="T20" fmla="*/ 50 w 83"/>
                <a:gd name="T21" fmla="*/ 0 h 86"/>
                <a:gd name="T22" fmla="*/ 43 w 83"/>
                <a:gd name="T23" fmla="*/ 1 h 86"/>
                <a:gd name="T24" fmla="*/ 34 w 83"/>
                <a:gd name="T25" fmla="*/ 4 h 86"/>
                <a:gd name="T26" fmla="*/ 5 w 83"/>
                <a:gd name="T27" fmla="*/ 14 h 86"/>
                <a:gd name="T28" fmla="*/ 5 w 83"/>
                <a:gd name="T29" fmla="*/ 70 h 86"/>
                <a:gd name="T30" fmla="*/ 83 w 83"/>
                <a:gd name="T31" fmla="*/ 86 h 86"/>
                <a:gd name="T32" fmla="*/ 83 w 83"/>
                <a:gd name="T33" fmla="*/ 79 h 86"/>
                <a:gd name="T34" fmla="*/ 50 w 83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86">
                  <a:moveTo>
                    <a:pt x="48" y="4"/>
                  </a:moveTo>
                  <a:cubicBezTo>
                    <a:pt x="79" y="80"/>
                    <a:pt x="79" y="80"/>
                    <a:pt x="79" y="80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6" y="45"/>
                    <a:pt x="6" y="20"/>
                    <a:pt x="8" y="16"/>
                  </a:cubicBezTo>
                  <a:cubicBezTo>
                    <a:pt x="10" y="13"/>
                    <a:pt x="23" y="9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0" y="0"/>
                  </a:moveTo>
                  <a:cubicBezTo>
                    <a:pt x="43" y="1"/>
                    <a:pt x="43" y="1"/>
                    <a:pt x="43" y="1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9" y="8"/>
                    <a:pt x="5" y="14"/>
                  </a:cubicBezTo>
                  <a:cubicBezTo>
                    <a:pt x="0" y="21"/>
                    <a:pt x="5" y="70"/>
                    <a:pt x="5" y="70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Freeform 137">
              <a:extLst>
                <a:ext uri="{FF2B5EF4-FFF2-40B4-BE49-F238E27FC236}">
                  <a16:creationId xmlns:a16="http://schemas.microsoft.com/office/drawing/2014/main" id="{F65881CB-5672-4C9E-B0EC-F9BDB65491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32451" y="5964239"/>
              <a:ext cx="311150" cy="338138"/>
            </a:xfrm>
            <a:custGeom>
              <a:avLst/>
              <a:gdLst>
                <a:gd name="T0" fmla="*/ 36 w 83"/>
                <a:gd name="T1" fmla="*/ 6 h 90"/>
                <a:gd name="T2" fmla="*/ 41 w 83"/>
                <a:gd name="T3" fmla="*/ 9 h 90"/>
                <a:gd name="T4" fmla="*/ 42 w 83"/>
                <a:gd name="T5" fmla="*/ 9 h 90"/>
                <a:gd name="T6" fmla="*/ 42 w 83"/>
                <a:gd name="T7" fmla="*/ 9 h 90"/>
                <a:gd name="T8" fmla="*/ 49 w 83"/>
                <a:gd name="T9" fmla="*/ 14 h 90"/>
                <a:gd name="T10" fmla="*/ 50 w 83"/>
                <a:gd name="T11" fmla="*/ 14 h 90"/>
                <a:gd name="T12" fmla="*/ 51 w 83"/>
                <a:gd name="T13" fmla="*/ 14 h 90"/>
                <a:gd name="T14" fmla="*/ 75 w 83"/>
                <a:gd name="T15" fmla="*/ 20 h 90"/>
                <a:gd name="T16" fmla="*/ 75 w 83"/>
                <a:gd name="T17" fmla="*/ 71 h 90"/>
                <a:gd name="T18" fmla="*/ 4 w 83"/>
                <a:gd name="T19" fmla="*/ 86 h 90"/>
                <a:gd name="T20" fmla="*/ 4 w 83"/>
                <a:gd name="T21" fmla="*/ 84 h 90"/>
                <a:gd name="T22" fmla="*/ 36 w 83"/>
                <a:gd name="T23" fmla="*/ 6 h 90"/>
                <a:gd name="T24" fmla="*/ 35 w 83"/>
                <a:gd name="T25" fmla="*/ 0 h 90"/>
                <a:gd name="T26" fmla="*/ 0 w 83"/>
                <a:gd name="T27" fmla="*/ 83 h 90"/>
                <a:gd name="T28" fmla="*/ 0 w 83"/>
                <a:gd name="T29" fmla="*/ 90 h 90"/>
                <a:gd name="T30" fmla="*/ 78 w 83"/>
                <a:gd name="T31" fmla="*/ 74 h 90"/>
                <a:gd name="T32" fmla="*/ 78 w 83"/>
                <a:gd name="T33" fmla="*/ 18 h 90"/>
                <a:gd name="T34" fmla="*/ 51 w 83"/>
                <a:gd name="T35" fmla="*/ 10 h 90"/>
                <a:gd name="T36" fmla="*/ 43 w 83"/>
                <a:gd name="T37" fmla="*/ 6 h 90"/>
                <a:gd name="T38" fmla="*/ 37 w 83"/>
                <a:gd name="T39" fmla="*/ 2 h 90"/>
                <a:gd name="T40" fmla="*/ 35 w 83"/>
                <a:gd name="T4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90">
                  <a:moveTo>
                    <a:pt x="36" y="6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61" y="15"/>
                    <a:pt x="73" y="17"/>
                    <a:pt x="75" y="20"/>
                  </a:cubicBezTo>
                  <a:cubicBezTo>
                    <a:pt x="77" y="24"/>
                    <a:pt x="77" y="49"/>
                    <a:pt x="75" y="71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6" y="6"/>
                    <a:pt x="36" y="6"/>
                    <a:pt x="36" y="6"/>
                  </a:cubicBezTo>
                  <a:close/>
                  <a:moveTo>
                    <a:pt x="35" y="0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4"/>
                    <a:pt x="83" y="25"/>
                    <a:pt x="78" y="18"/>
                  </a:cubicBezTo>
                  <a:cubicBezTo>
                    <a:pt x="74" y="12"/>
                    <a:pt x="51" y="10"/>
                    <a:pt x="51" y="10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5" y="0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Freeform 138">
              <a:extLst>
                <a:ext uri="{FF2B5EF4-FFF2-40B4-BE49-F238E27FC236}">
                  <a16:creationId xmlns:a16="http://schemas.microsoft.com/office/drawing/2014/main" id="{3A66FE8B-3E35-4998-8670-22DC030AC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1176" y="5972176"/>
              <a:ext cx="82550" cy="314325"/>
            </a:xfrm>
            <a:custGeom>
              <a:avLst/>
              <a:gdLst>
                <a:gd name="T0" fmla="*/ 31 w 52"/>
                <a:gd name="T1" fmla="*/ 16 h 198"/>
                <a:gd name="T2" fmla="*/ 28 w 52"/>
                <a:gd name="T3" fmla="*/ 40 h 198"/>
                <a:gd name="T4" fmla="*/ 23 w 52"/>
                <a:gd name="T5" fmla="*/ 40 h 198"/>
                <a:gd name="T6" fmla="*/ 21 w 52"/>
                <a:gd name="T7" fmla="*/ 19 h 198"/>
                <a:gd name="T8" fmla="*/ 26 w 52"/>
                <a:gd name="T9" fmla="*/ 14 h 198"/>
                <a:gd name="T10" fmla="*/ 28 w 52"/>
                <a:gd name="T11" fmla="*/ 12 h 198"/>
                <a:gd name="T12" fmla="*/ 26 w 52"/>
                <a:gd name="T13" fmla="*/ 73 h 198"/>
                <a:gd name="T14" fmla="*/ 28 w 52"/>
                <a:gd name="T15" fmla="*/ 85 h 198"/>
                <a:gd name="T16" fmla="*/ 31 w 52"/>
                <a:gd name="T17" fmla="*/ 94 h 198"/>
                <a:gd name="T18" fmla="*/ 33 w 52"/>
                <a:gd name="T19" fmla="*/ 104 h 198"/>
                <a:gd name="T20" fmla="*/ 35 w 52"/>
                <a:gd name="T21" fmla="*/ 113 h 198"/>
                <a:gd name="T22" fmla="*/ 38 w 52"/>
                <a:gd name="T23" fmla="*/ 123 h 198"/>
                <a:gd name="T24" fmla="*/ 40 w 52"/>
                <a:gd name="T25" fmla="*/ 132 h 198"/>
                <a:gd name="T26" fmla="*/ 42 w 52"/>
                <a:gd name="T27" fmla="*/ 144 h 198"/>
                <a:gd name="T28" fmla="*/ 26 w 52"/>
                <a:gd name="T29" fmla="*/ 187 h 198"/>
                <a:gd name="T30" fmla="*/ 9 w 52"/>
                <a:gd name="T31" fmla="*/ 146 h 198"/>
                <a:gd name="T32" fmla="*/ 12 w 52"/>
                <a:gd name="T33" fmla="*/ 132 h 198"/>
                <a:gd name="T34" fmla="*/ 14 w 52"/>
                <a:gd name="T35" fmla="*/ 120 h 198"/>
                <a:gd name="T36" fmla="*/ 16 w 52"/>
                <a:gd name="T37" fmla="*/ 111 h 198"/>
                <a:gd name="T38" fmla="*/ 21 w 52"/>
                <a:gd name="T39" fmla="*/ 99 h 198"/>
                <a:gd name="T40" fmla="*/ 23 w 52"/>
                <a:gd name="T41" fmla="*/ 87 h 198"/>
                <a:gd name="T42" fmla="*/ 26 w 52"/>
                <a:gd name="T43" fmla="*/ 75 h 198"/>
                <a:gd name="T44" fmla="*/ 26 w 52"/>
                <a:gd name="T45" fmla="*/ 73 h 198"/>
                <a:gd name="T46" fmla="*/ 26 w 52"/>
                <a:gd name="T47" fmla="*/ 4 h 198"/>
                <a:gd name="T48" fmla="*/ 12 w 52"/>
                <a:gd name="T49" fmla="*/ 14 h 198"/>
                <a:gd name="T50" fmla="*/ 16 w 52"/>
                <a:gd name="T51" fmla="*/ 45 h 198"/>
                <a:gd name="T52" fmla="*/ 14 w 52"/>
                <a:gd name="T53" fmla="*/ 59 h 198"/>
                <a:gd name="T54" fmla="*/ 19 w 52"/>
                <a:gd name="T55" fmla="*/ 68 h 198"/>
                <a:gd name="T56" fmla="*/ 14 w 52"/>
                <a:gd name="T57" fmla="*/ 80 h 198"/>
                <a:gd name="T58" fmla="*/ 12 w 52"/>
                <a:gd name="T59" fmla="*/ 92 h 198"/>
                <a:gd name="T60" fmla="*/ 9 w 52"/>
                <a:gd name="T61" fmla="*/ 104 h 198"/>
                <a:gd name="T62" fmla="*/ 7 w 52"/>
                <a:gd name="T63" fmla="*/ 116 h 198"/>
                <a:gd name="T64" fmla="*/ 5 w 52"/>
                <a:gd name="T65" fmla="*/ 127 h 198"/>
                <a:gd name="T66" fmla="*/ 2 w 52"/>
                <a:gd name="T67" fmla="*/ 139 h 198"/>
                <a:gd name="T68" fmla="*/ 0 w 52"/>
                <a:gd name="T69" fmla="*/ 146 h 198"/>
                <a:gd name="T70" fmla="*/ 31 w 52"/>
                <a:gd name="T71" fmla="*/ 196 h 198"/>
                <a:gd name="T72" fmla="*/ 52 w 52"/>
                <a:gd name="T73" fmla="*/ 144 h 198"/>
                <a:gd name="T74" fmla="*/ 50 w 52"/>
                <a:gd name="T75" fmla="*/ 135 h 198"/>
                <a:gd name="T76" fmla="*/ 47 w 52"/>
                <a:gd name="T77" fmla="*/ 125 h 198"/>
                <a:gd name="T78" fmla="*/ 45 w 52"/>
                <a:gd name="T79" fmla="*/ 116 h 198"/>
                <a:gd name="T80" fmla="*/ 42 w 52"/>
                <a:gd name="T81" fmla="*/ 106 h 198"/>
                <a:gd name="T82" fmla="*/ 40 w 52"/>
                <a:gd name="T83" fmla="*/ 94 h 198"/>
                <a:gd name="T84" fmla="*/ 38 w 52"/>
                <a:gd name="T85" fmla="*/ 85 h 198"/>
                <a:gd name="T86" fmla="*/ 35 w 52"/>
                <a:gd name="T87" fmla="*/ 75 h 198"/>
                <a:gd name="T88" fmla="*/ 33 w 52"/>
                <a:gd name="T89" fmla="*/ 66 h 198"/>
                <a:gd name="T90" fmla="*/ 31 w 52"/>
                <a:gd name="T91" fmla="*/ 59 h 198"/>
                <a:gd name="T92" fmla="*/ 35 w 52"/>
                <a:gd name="T93" fmla="*/ 45 h 198"/>
                <a:gd name="T94" fmla="*/ 47 w 52"/>
                <a:gd name="T95" fmla="*/ 35 h 198"/>
                <a:gd name="T96" fmla="*/ 31 w 52"/>
                <a:gd name="T9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2" h="198">
                  <a:moveTo>
                    <a:pt x="28" y="12"/>
                  </a:moveTo>
                  <a:lnTo>
                    <a:pt x="31" y="16"/>
                  </a:lnTo>
                  <a:lnTo>
                    <a:pt x="35" y="33"/>
                  </a:lnTo>
                  <a:lnTo>
                    <a:pt x="28" y="40"/>
                  </a:lnTo>
                  <a:lnTo>
                    <a:pt x="26" y="42"/>
                  </a:lnTo>
                  <a:lnTo>
                    <a:pt x="23" y="40"/>
                  </a:lnTo>
                  <a:lnTo>
                    <a:pt x="14" y="33"/>
                  </a:lnTo>
                  <a:lnTo>
                    <a:pt x="21" y="19"/>
                  </a:lnTo>
                  <a:lnTo>
                    <a:pt x="23" y="14"/>
                  </a:lnTo>
                  <a:lnTo>
                    <a:pt x="26" y="14"/>
                  </a:lnTo>
                  <a:lnTo>
                    <a:pt x="28" y="12"/>
                  </a:lnTo>
                  <a:lnTo>
                    <a:pt x="28" y="12"/>
                  </a:lnTo>
                  <a:close/>
                  <a:moveTo>
                    <a:pt x="26" y="73"/>
                  </a:moveTo>
                  <a:lnTo>
                    <a:pt x="26" y="73"/>
                  </a:lnTo>
                  <a:lnTo>
                    <a:pt x="26" y="78"/>
                  </a:lnTo>
                  <a:lnTo>
                    <a:pt x="28" y="85"/>
                  </a:lnTo>
                  <a:lnTo>
                    <a:pt x="28" y="87"/>
                  </a:lnTo>
                  <a:lnTo>
                    <a:pt x="31" y="94"/>
                  </a:lnTo>
                  <a:lnTo>
                    <a:pt x="31" y="97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5" y="113"/>
                  </a:lnTo>
                  <a:lnTo>
                    <a:pt x="35" y="118"/>
                  </a:lnTo>
                  <a:lnTo>
                    <a:pt x="38" y="123"/>
                  </a:lnTo>
                  <a:lnTo>
                    <a:pt x="38" y="127"/>
                  </a:lnTo>
                  <a:lnTo>
                    <a:pt x="40" y="132"/>
                  </a:lnTo>
                  <a:lnTo>
                    <a:pt x="40" y="137"/>
                  </a:lnTo>
                  <a:lnTo>
                    <a:pt x="42" y="144"/>
                  </a:lnTo>
                  <a:lnTo>
                    <a:pt x="42" y="146"/>
                  </a:lnTo>
                  <a:lnTo>
                    <a:pt x="26" y="187"/>
                  </a:lnTo>
                  <a:lnTo>
                    <a:pt x="9" y="146"/>
                  </a:lnTo>
                  <a:lnTo>
                    <a:pt x="9" y="146"/>
                  </a:lnTo>
                  <a:lnTo>
                    <a:pt x="9" y="142"/>
                  </a:lnTo>
                  <a:lnTo>
                    <a:pt x="12" y="132"/>
                  </a:lnTo>
                  <a:lnTo>
                    <a:pt x="14" y="130"/>
                  </a:lnTo>
                  <a:lnTo>
                    <a:pt x="14" y="120"/>
                  </a:lnTo>
                  <a:lnTo>
                    <a:pt x="16" y="118"/>
                  </a:lnTo>
                  <a:lnTo>
                    <a:pt x="16" y="111"/>
                  </a:lnTo>
                  <a:lnTo>
                    <a:pt x="19" y="106"/>
                  </a:lnTo>
                  <a:lnTo>
                    <a:pt x="21" y="99"/>
                  </a:lnTo>
                  <a:lnTo>
                    <a:pt x="21" y="94"/>
                  </a:lnTo>
                  <a:lnTo>
                    <a:pt x="23" y="87"/>
                  </a:lnTo>
                  <a:lnTo>
                    <a:pt x="23" y="83"/>
                  </a:lnTo>
                  <a:lnTo>
                    <a:pt x="26" y="75"/>
                  </a:lnTo>
                  <a:lnTo>
                    <a:pt x="26" y="73"/>
                  </a:lnTo>
                  <a:lnTo>
                    <a:pt x="26" y="73"/>
                  </a:lnTo>
                  <a:close/>
                  <a:moveTo>
                    <a:pt x="31" y="0"/>
                  </a:moveTo>
                  <a:lnTo>
                    <a:pt x="26" y="4"/>
                  </a:lnTo>
                  <a:lnTo>
                    <a:pt x="21" y="0"/>
                  </a:lnTo>
                  <a:lnTo>
                    <a:pt x="12" y="14"/>
                  </a:lnTo>
                  <a:lnTo>
                    <a:pt x="5" y="35"/>
                  </a:lnTo>
                  <a:lnTo>
                    <a:pt x="16" y="45"/>
                  </a:lnTo>
                  <a:lnTo>
                    <a:pt x="14" y="45"/>
                  </a:lnTo>
                  <a:lnTo>
                    <a:pt x="14" y="59"/>
                  </a:lnTo>
                  <a:lnTo>
                    <a:pt x="21" y="59"/>
                  </a:lnTo>
                  <a:lnTo>
                    <a:pt x="19" y="68"/>
                  </a:lnTo>
                  <a:lnTo>
                    <a:pt x="16" y="73"/>
                  </a:lnTo>
                  <a:lnTo>
                    <a:pt x="14" y="80"/>
                  </a:lnTo>
                  <a:lnTo>
                    <a:pt x="14" y="85"/>
                  </a:lnTo>
                  <a:lnTo>
                    <a:pt x="12" y="92"/>
                  </a:lnTo>
                  <a:lnTo>
                    <a:pt x="12" y="97"/>
                  </a:lnTo>
                  <a:lnTo>
                    <a:pt x="9" y="104"/>
                  </a:lnTo>
                  <a:lnTo>
                    <a:pt x="9" y="109"/>
                  </a:lnTo>
                  <a:lnTo>
                    <a:pt x="7" y="116"/>
                  </a:lnTo>
                  <a:lnTo>
                    <a:pt x="7" y="120"/>
                  </a:lnTo>
                  <a:lnTo>
                    <a:pt x="5" y="127"/>
                  </a:lnTo>
                  <a:lnTo>
                    <a:pt x="2" y="132"/>
                  </a:lnTo>
                  <a:lnTo>
                    <a:pt x="2" y="139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21" y="198"/>
                  </a:lnTo>
                  <a:lnTo>
                    <a:pt x="31" y="196"/>
                  </a:lnTo>
                  <a:lnTo>
                    <a:pt x="52" y="146"/>
                  </a:lnTo>
                  <a:lnTo>
                    <a:pt x="52" y="144"/>
                  </a:lnTo>
                  <a:lnTo>
                    <a:pt x="50" y="142"/>
                  </a:lnTo>
                  <a:lnTo>
                    <a:pt x="50" y="135"/>
                  </a:lnTo>
                  <a:lnTo>
                    <a:pt x="47" y="132"/>
                  </a:lnTo>
                  <a:lnTo>
                    <a:pt x="47" y="125"/>
                  </a:lnTo>
                  <a:lnTo>
                    <a:pt x="45" y="120"/>
                  </a:lnTo>
                  <a:lnTo>
                    <a:pt x="45" y="116"/>
                  </a:lnTo>
                  <a:lnTo>
                    <a:pt x="42" y="111"/>
                  </a:lnTo>
                  <a:lnTo>
                    <a:pt x="42" y="106"/>
                  </a:lnTo>
                  <a:lnTo>
                    <a:pt x="42" y="101"/>
                  </a:lnTo>
                  <a:lnTo>
                    <a:pt x="40" y="94"/>
                  </a:lnTo>
                  <a:lnTo>
                    <a:pt x="40" y="92"/>
                  </a:lnTo>
                  <a:lnTo>
                    <a:pt x="38" y="85"/>
                  </a:lnTo>
                  <a:lnTo>
                    <a:pt x="38" y="83"/>
                  </a:lnTo>
                  <a:lnTo>
                    <a:pt x="35" y="75"/>
                  </a:lnTo>
                  <a:lnTo>
                    <a:pt x="35" y="73"/>
                  </a:lnTo>
                  <a:lnTo>
                    <a:pt x="33" y="66"/>
                  </a:lnTo>
                  <a:lnTo>
                    <a:pt x="33" y="61"/>
                  </a:lnTo>
                  <a:lnTo>
                    <a:pt x="31" y="59"/>
                  </a:lnTo>
                  <a:lnTo>
                    <a:pt x="35" y="59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47" y="35"/>
                  </a:lnTo>
                  <a:lnTo>
                    <a:pt x="38" y="14"/>
                  </a:lnTo>
                  <a:lnTo>
                    <a:pt x="31" y="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Freeform 139">
              <a:extLst>
                <a:ext uri="{FF2B5EF4-FFF2-40B4-BE49-F238E27FC236}">
                  <a16:creationId xmlns:a16="http://schemas.microsoft.com/office/drawing/2014/main" id="{9AE6CAFC-E12D-4A01-901D-A55227C04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1213" y="5772151"/>
              <a:ext cx="225425" cy="173038"/>
            </a:xfrm>
            <a:custGeom>
              <a:avLst/>
              <a:gdLst>
                <a:gd name="T0" fmla="*/ 57 w 60"/>
                <a:gd name="T1" fmla="*/ 10 h 46"/>
                <a:gd name="T2" fmla="*/ 30 w 60"/>
                <a:gd name="T3" fmla="*/ 44 h 46"/>
                <a:gd name="T4" fmla="*/ 3 w 60"/>
                <a:gd name="T5" fmla="*/ 7 h 46"/>
                <a:gd name="T6" fmla="*/ 3 w 60"/>
                <a:gd name="T7" fmla="*/ 4 h 46"/>
                <a:gd name="T8" fmla="*/ 2 w 60"/>
                <a:gd name="T9" fmla="*/ 3 h 46"/>
                <a:gd name="T10" fmla="*/ 0 w 60"/>
                <a:gd name="T11" fmla="*/ 0 h 46"/>
                <a:gd name="T12" fmla="*/ 1 w 60"/>
                <a:gd name="T13" fmla="*/ 7 h 46"/>
                <a:gd name="T14" fmla="*/ 30 w 60"/>
                <a:gd name="T15" fmla="*/ 46 h 46"/>
                <a:gd name="T16" fmla="*/ 60 w 60"/>
                <a:gd name="T17" fmla="*/ 8 h 46"/>
                <a:gd name="T18" fmla="*/ 57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57" y="10"/>
                  </a:moveTo>
                  <a:cubicBezTo>
                    <a:pt x="54" y="29"/>
                    <a:pt x="39" y="44"/>
                    <a:pt x="30" y="44"/>
                  </a:cubicBezTo>
                  <a:cubicBezTo>
                    <a:pt x="20" y="44"/>
                    <a:pt x="5" y="27"/>
                    <a:pt x="3" y="7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3" y="29"/>
                    <a:pt x="19" y="46"/>
                    <a:pt x="30" y="46"/>
                  </a:cubicBezTo>
                  <a:cubicBezTo>
                    <a:pt x="41" y="46"/>
                    <a:pt x="57" y="30"/>
                    <a:pt x="60" y="8"/>
                  </a:cubicBezTo>
                  <a:cubicBezTo>
                    <a:pt x="59" y="9"/>
                    <a:pt x="58" y="10"/>
                    <a:pt x="5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Freeform 140">
              <a:extLst>
                <a:ext uri="{FF2B5EF4-FFF2-40B4-BE49-F238E27FC236}">
                  <a16:creationId xmlns:a16="http://schemas.microsoft.com/office/drawing/2014/main" id="{EDFE4799-0BC7-4F57-AC93-883A83DFE8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83276" y="5634039"/>
              <a:ext cx="249238" cy="184150"/>
            </a:xfrm>
            <a:custGeom>
              <a:avLst/>
              <a:gdLst>
                <a:gd name="T0" fmla="*/ 30 w 66"/>
                <a:gd name="T1" fmla="*/ 4 h 49"/>
                <a:gd name="T2" fmla="*/ 42 w 66"/>
                <a:gd name="T3" fmla="*/ 6 h 49"/>
                <a:gd name="T4" fmla="*/ 60 w 66"/>
                <a:gd name="T5" fmla="*/ 24 h 49"/>
                <a:gd name="T6" fmla="*/ 60 w 66"/>
                <a:gd name="T7" fmla="*/ 39 h 49"/>
                <a:gd name="T8" fmla="*/ 58 w 66"/>
                <a:gd name="T9" fmla="*/ 39 h 49"/>
                <a:gd name="T10" fmla="*/ 11 w 66"/>
                <a:gd name="T11" fmla="*/ 30 h 49"/>
                <a:gd name="T12" fmla="*/ 8 w 66"/>
                <a:gd name="T13" fmla="*/ 28 h 49"/>
                <a:gd name="T14" fmla="*/ 6 w 66"/>
                <a:gd name="T15" fmla="*/ 31 h 49"/>
                <a:gd name="T16" fmla="*/ 5 w 66"/>
                <a:gd name="T17" fmla="*/ 34 h 49"/>
                <a:gd name="T18" fmla="*/ 4 w 66"/>
                <a:gd name="T19" fmla="*/ 29 h 49"/>
                <a:gd name="T20" fmla="*/ 5 w 66"/>
                <a:gd name="T21" fmla="*/ 23 h 49"/>
                <a:gd name="T22" fmla="*/ 5 w 66"/>
                <a:gd name="T23" fmla="*/ 22 h 49"/>
                <a:gd name="T24" fmla="*/ 6 w 66"/>
                <a:gd name="T25" fmla="*/ 21 h 49"/>
                <a:gd name="T26" fmla="*/ 8 w 66"/>
                <a:gd name="T27" fmla="*/ 13 h 49"/>
                <a:gd name="T28" fmla="*/ 30 w 66"/>
                <a:gd name="T29" fmla="*/ 4 h 49"/>
                <a:gd name="T30" fmla="*/ 30 w 66"/>
                <a:gd name="T31" fmla="*/ 0 h 49"/>
                <a:gd name="T32" fmla="*/ 6 w 66"/>
                <a:gd name="T33" fmla="*/ 11 h 49"/>
                <a:gd name="T34" fmla="*/ 2 w 66"/>
                <a:gd name="T35" fmla="*/ 21 h 49"/>
                <a:gd name="T36" fmla="*/ 0 w 66"/>
                <a:gd name="T37" fmla="*/ 30 h 49"/>
                <a:gd name="T38" fmla="*/ 3 w 66"/>
                <a:gd name="T39" fmla="*/ 48 h 49"/>
                <a:gd name="T40" fmla="*/ 5 w 66"/>
                <a:gd name="T41" fmla="*/ 49 h 49"/>
                <a:gd name="T42" fmla="*/ 7 w 66"/>
                <a:gd name="T43" fmla="*/ 38 h 49"/>
                <a:gd name="T44" fmla="*/ 10 w 66"/>
                <a:gd name="T45" fmla="*/ 33 h 49"/>
                <a:gd name="T46" fmla="*/ 58 w 66"/>
                <a:gd name="T47" fmla="*/ 43 h 49"/>
                <a:gd name="T48" fmla="*/ 60 w 66"/>
                <a:gd name="T49" fmla="*/ 43 h 49"/>
                <a:gd name="T50" fmla="*/ 62 w 66"/>
                <a:gd name="T51" fmla="*/ 43 h 49"/>
                <a:gd name="T52" fmla="*/ 62 w 66"/>
                <a:gd name="T53" fmla="*/ 43 h 49"/>
                <a:gd name="T54" fmla="*/ 63 w 66"/>
                <a:gd name="T55" fmla="*/ 43 h 49"/>
                <a:gd name="T56" fmla="*/ 63 w 66"/>
                <a:gd name="T57" fmla="*/ 23 h 49"/>
                <a:gd name="T58" fmla="*/ 43 w 66"/>
                <a:gd name="T59" fmla="*/ 2 h 49"/>
                <a:gd name="T60" fmla="*/ 30 w 66"/>
                <a:gd name="T6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6" h="49">
                  <a:moveTo>
                    <a:pt x="30" y="4"/>
                  </a:moveTo>
                  <a:cubicBezTo>
                    <a:pt x="35" y="4"/>
                    <a:pt x="39" y="5"/>
                    <a:pt x="42" y="6"/>
                  </a:cubicBezTo>
                  <a:cubicBezTo>
                    <a:pt x="51" y="8"/>
                    <a:pt x="58" y="17"/>
                    <a:pt x="60" y="24"/>
                  </a:cubicBezTo>
                  <a:cubicBezTo>
                    <a:pt x="62" y="30"/>
                    <a:pt x="61" y="36"/>
                    <a:pt x="60" y="39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49" y="39"/>
                    <a:pt x="26" y="38"/>
                    <a:pt x="11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5" y="33"/>
                    <a:pt x="5" y="34"/>
                  </a:cubicBezTo>
                  <a:cubicBezTo>
                    <a:pt x="4" y="33"/>
                    <a:pt x="4" y="31"/>
                    <a:pt x="4" y="29"/>
                  </a:cubicBezTo>
                  <a:cubicBezTo>
                    <a:pt x="4" y="27"/>
                    <a:pt x="4" y="24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7"/>
                    <a:pt x="7" y="14"/>
                    <a:pt x="8" y="13"/>
                  </a:cubicBezTo>
                  <a:cubicBezTo>
                    <a:pt x="14" y="7"/>
                    <a:pt x="22" y="4"/>
                    <a:pt x="30" y="4"/>
                  </a:cubicBezTo>
                  <a:close/>
                  <a:moveTo>
                    <a:pt x="30" y="0"/>
                  </a:moveTo>
                  <a:cubicBezTo>
                    <a:pt x="23" y="0"/>
                    <a:pt x="14" y="2"/>
                    <a:pt x="6" y="11"/>
                  </a:cubicBezTo>
                  <a:cubicBezTo>
                    <a:pt x="4" y="12"/>
                    <a:pt x="2" y="17"/>
                    <a:pt x="2" y="21"/>
                  </a:cubicBezTo>
                  <a:cubicBezTo>
                    <a:pt x="1" y="23"/>
                    <a:pt x="0" y="26"/>
                    <a:pt x="0" y="30"/>
                  </a:cubicBezTo>
                  <a:cubicBezTo>
                    <a:pt x="2" y="44"/>
                    <a:pt x="3" y="48"/>
                    <a:pt x="3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5"/>
                    <a:pt x="7" y="38"/>
                  </a:cubicBezTo>
                  <a:cubicBezTo>
                    <a:pt x="8" y="36"/>
                    <a:pt x="9" y="34"/>
                    <a:pt x="10" y="33"/>
                  </a:cubicBezTo>
                  <a:cubicBezTo>
                    <a:pt x="25" y="41"/>
                    <a:pt x="48" y="43"/>
                    <a:pt x="58" y="43"/>
                  </a:cubicBezTo>
                  <a:cubicBezTo>
                    <a:pt x="59" y="43"/>
                    <a:pt x="60" y="43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6" y="33"/>
                    <a:pt x="63" y="23"/>
                  </a:cubicBezTo>
                  <a:cubicBezTo>
                    <a:pt x="61" y="14"/>
                    <a:pt x="53" y="4"/>
                    <a:pt x="43" y="2"/>
                  </a:cubicBezTo>
                  <a:cubicBezTo>
                    <a:pt x="39" y="1"/>
                    <a:pt x="35" y="0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Freeform 141">
              <a:extLst>
                <a:ext uri="{FF2B5EF4-FFF2-40B4-BE49-F238E27FC236}">
                  <a16:creationId xmlns:a16="http://schemas.microsoft.com/office/drawing/2014/main" id="{F44443A8-5FDC-4A43-AC73-5C680A1C2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2163" y="5788026"/>
              <a:ext cx="41275" cy="60325"/>
            </a:xfrm>
            <a:custGeom>
              <a:avLst/>
              <a:gdLst>
                <a:gd name="T0" fmla="*/ 3 w 11"/>
                <a:gd name="T1" fmla="*/ 0 h 16"/>
                <a:gd name="T2" fmla="*/ 2 w 11"/>
                <a:gd name="T3" fmla="*/ 0 h 16"/>
                <a:gd name="T4" fmla="*/ 2 w 11"/>
                <a:gd name="T5" fmla="*/ 9 h 16"/>
                <a:gd name="T6" fmla="*/ 9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3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2" y="9"/>
                  </a:cubicBezTo>
                  <a:cubicBezTo>
                    <a:pt x="3" y="13"/>
                    <a:pt x="7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Freeform 142">
              <a:extLst>
                <a:ext uri="{FF2B5EF4-FFF2-40B4-BE49-F238E27FC236}">
                  <a16:creationId xmlns:a16="http://schemas.microsoft.com/office/drawing/2014/main" id="{0B684B2B-85AD-424B-991C-E10A5A0B8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5788026"/>
              <a:ext cx="41275" cy="60325"/>
            </a:xfrm>
            <a:custGeom>
              <a:avLst/>
              <a:gdLst>
                <a:gd name="T0" fmla="*/ 9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3 w 11"/>
                <a:gd name="T7" fmla="*/ 16 h 16"/>
                <a:gd name="T8" fmla="*/ 10 w 11"/>
                <a:gd name="T9" fmla="*/ 9 h 16"/>
                <a:gd name="T10" fmla="*/ 9 w 11"/>
                <a:gd name="T11" fmla="*/ 0 h 16"/>
                <a:gd name="T12" fmla="*/ 9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9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5" y="16"/>
                    <a:pt x="8" y="13"/>
                    <a:pt x="10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Freeform 143">
              <a:extLst>
                <a:ext uri="{FF2B5EF4-FFF2-40B4-BE49-F238E27FC236}">
                  <a16:creationId xmlns:a16="http://schemas.microsoft.com/office/drawing/2014/main" id="{4EA4CE69-66CF-4B2A-966A-FCAFB325F5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07088" y="5922964"/>
              <a:ext cx="96838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7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20 w 26"/>
                <a:gd name="T19" fmla="*/ 25 h 25"/>
                <a:gd name="T20" fmla="*/ 26 w 26"/>
                <a:gd name="T21" fmla="*/ 11 h 25"/>
                <a:gd name="T22" fmla="*/ 7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7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7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Freeform 144">
              <a:extLst>
                <a:ext uri="{FF2B5EF4-FFF2-40B4-BE49-F238E27FC236}">
                  <a16:creationId xmlns:a16="http://schemas.microsoft.com/office/drawing/2014/main" id="{C24D5FB2-13F5-4ACE-8EAB-A81E6F9C83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3926" y="5922964"/>
              <a:ext cx="98425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20 w 26"/>
                <a:gd name="T13" fmla="*/ 0 h 25"/>
                <a:gd name="T14" fmla="*/ 0 w 26"/>
                <a:gd name="T15" fmla="*/ 11 h 25"/>
                <a:gd name="T16" fmla="*/ 7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20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2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Freeform 145">
              <a:extLst>
                <a:ext uri="{FF2B5EF4-FFF2-40B4-BE49-F238E27FC236}">
                  <a16:creationId xmlns:a16="http://schemas.microsoft.com/office/drawing/2014/main" id="{904329A3-F01D-4BC5-ADF1-75DE453C2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6601" y="5964239"/>
              <a:ext cx="187325" cy="244475"/>
            </a:xfrm>
            <a:custGeom>
              <a:avLst/>
              <a:gdLst>
                <a:gd name="T0" fmla="*/ 25 w 50"/>
                <a:gd name="T1" fmla="*/ 0 h 65"/>
                <a:gd name="T2" fmla="*/ 21 w 50"/>
                <a:gd name="T3" fmla="*/ 1 h 65"/>
                <a:gd name="T4" fmla="*/ 14 w 50"/>
                <a:gd name="T5" fmla="*/ 3 h 65"/>
                <a:gd name="T6" fmla="*/ 0 w 50"/>
                <a:gd name="T7" fmla="*/ 6 h 65"/>
                <a:gd name="T8" fmla="*/ 7 w 50"/>
                <a:gd name="T9" fmla="*/ 8 h 65"/>
                <a:gd name="T10" fmla="*/ 14 w 50"/>
                <a:gd name="T11" fmla="*/ 7 h 65"/>
                <a:gd name="T12" fmla="*/ 14 w 50"/>
                <a:gd name="T13" fmla="*/ 7 h 65"/>
                <a:gd name="T14" fmla="*/ 15 w 50"/>
                <a:gd name="T15" fmla="*/ 7 h 65"/>
                <a:gd name="T16" fmla="*/ 22 w 50"/>
                <a:gd name="T17" fmla="*/ 5 h 65"/>
                <a:gd name="T18" fmla="*/ 23 w 50"/>
                <a:gd name="T19" fmla="*/ 5 h 65"/>
                <a:gd name="T20" fmla="*/ 27 w 50"/>
                <a:gd name="T21" fmla="*/ 14 h 65"/>
                <a:gd name="T22" fmla="*/ 33 w 50"/>
                <a:gd name="T23" fmla="*/ 27 h 65"/>
                <a:gd name="T24" fmla="*/ 46 w 50"/>
                <a:gd name="T25" fmla="*/ 60 h 65"/>
                <a:gd name="T26" fmla="*/ 46 w 50"/>
                <a:gd name="T27" fmla="*/ 60 h 65"/>
                <a:gd name="T28" fmla="*/ 33 w 50"/>
                <a:gd name="T29" fmla="*/ 57 h 65"/>
                <a:gd name="T30" fmla="*/ 33 w 50"/>
                <a:gd name="T31" fmla="*/ 61 h 65"/>
                <a:gd name="T32" fmla="*/ 50 w 50"/>
                <a:gd name="T33" fmla="*/ 65 h 65"/>
                <a:gd name="T34" fmla="*/ 50 w 50"/>
                <a:gd name="T35" fmla="*/ 59 h 65"/>
                <a:gd name="T36" fmla="*/ 25 w 50"/>
                <a:gd name="T3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65">
                  <a:moveTo>
                    <a:pt x="2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7" y="4"/>
                    <a:pt x="0" y="6"/>
                  </a:cubicBezTo>
                  <a:cubicBezTo>
                    <a:pt x="3" y="7"/>
                    <a:pt x="5" y="7"/>
                    <a:pt x="7" y="8"/>
                  </a:cubicBezTo>
                  <a:cubicBezTo>
                    <a:pt x="9" y="8"/>
                    <a:pt x="12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32" y="17"/>
                    <a:pt x="33" y="22"/>
                    <a:pt x="33" y="27"/>
                  </a:cubicBezTo>
                  <a:cubicBezTo>
                    <a:pt x="34" y="29"/>
                    <a:pt x="46" y="60"/>
                    <a:pt x="46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8"/>
                    <a:pt x="33" y="60"/>
                    <a:pt x="33" y="61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59"/>
                    <a:pt x="50" y="59"/>
                    <a:pt x="50" y="5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Freeform 146">
              <a:extLst>
                <a:ext uri="{FF2B5EF4-FFF2-40B4-BE49-F238E27FC236}">
                  <a16:creationId xmlns:a16="http://schemas.microsoft.com/office/drawing/2014/main" id="{96F4492F-F967-4C84-8E08-9DC3A5769D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3926" y="5953126"/>
              <a:ext cx="233363" cy="255588"/>
            </a:xfrm>
            <a:custGeom>
              <a:avLst/>
              <a:gdLst>
                <a:gd name="T0" fmla="*/ 28 w 62"/>
                <a:gd name="T1" fmla="*/ 6 h 68"/>
                <a:gd name="T2" fmla="*/ 30 w 62"/>
                <a:gd name="T3" fmla="*/ 8 h 68"/>
                <a:gd name="T4" fmla="*/ 31 w 62"/>
                <a:gd name="T5" fmla="*/ 8 h 68"/>
                <a:gd name="T6" fmla="*/ 31 w 62"/>
                <a:gd name="T7" fmla="*/ 8 h 68"/>
                <a:gd name="T8" fmla="*/ 36 w 62"/>
                <a:gd name="T9" fmla="*/ 11 h 68"/>
                <a:gd name="T10" fmla="*/ 37 w 62"/>
                <a:gd name="T11" fmla="*/ 12 h 68"/>
                <a:gd name="T12" fmla="*/ 38 w 62"/>
                <a:gd name="T13" fmla="*/ 12 h 68"/>
                <a:gd name="T14" fmla="*/ 55 w 62"/>
                <a:gd name="T15" fmla="*/ 16 h 68"/>
                <a:gd name="T16" fmla="*/ 55 w 62"/>
                <a:gd name="T17" fmla="*/ 52 h 68"/>
                <a:gd name="T18" fmla="*/ 4 w 62"/>
                <a:gd name="T19" fmla="*/ 63 h 68"/>
                <a:gd name="T20" fmla="*/ 4 w 62"/>
                <a:gd name="T21" fmla="*/ 63 h 68"/>
                <a:gd name="T22" fmla="*/ 28 w 62"/>
                <a:gd name="T23" fmla="*/ 6 h 68"/>
                <a:gd name="T24" fmla="*/ 26 w 62"/>
                <a:gd name="T25" fmla="*/ 0 h 68"/>
                <a:gd name="T26" fmla="*/ 0 w 62"/>
                <a:gd name="T27" fmla="*/ 62 h 68"/>
                <a:gd name="T28" fmla="*/ 0 w 62"/>
                <a:gd name="T29" fmla="*/ 68 h 68"/>
                <a:gd name="T30" fmla="*/ 58 w 62"/>
                <a:gd name="T31" fmla="*/ 56 h 68"/>
                <a:gd name="T32" fmla="*/ 58 w 62"/>
                <a:gd name="T33" fmla="*/ 14 h 68"/>
                <a:gd name="T34" fmla="*/ 38 w 62"/>
                <a:gd name="T35" fmla="*/ 8 h 68"/>
                <a:gd name="T36" fmla="*/ 33 w 62"/>
                <a:gd name="T37" fmla="*/ 5 h 68"/>
                <a:gd name="T38" fmla="*/ 28 w 62"/>
                <a:gd name="T39" fmla="*/ 2 h 68"/>
                <a:gd name="T40" fmla="*/ 2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28" y="6"/>
                  </a:moveTo>
                  <a:cubicBezTo>
                    <a:pt x="30" y="8"/>
                    <a:pt x="30" y="8"/>
                    <a:pt x="30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6" y="12"/>
                    <a:pt x="54" y="14"/>
                    <a:pt x="55" y="16"/>
                  </a:cubicBezTo>
                  <a:cubicBezTo>
                    <a:pt x="57" y="19"/>
                    <a:pt x="56" y="37"/>
                    <a:pt x="55" y="5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8" y="6"/>
                    <a:pt x="28" y="6"/>
                    <a:pt x="28" y="6"/>
                  </a:cubicBezTo>
                  <a:close/>
                  <a:moveTo>
                    <a:pt x="26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8" y="56"/>
                    <a:pt x="62" y="19"/>
                    <a:pt x="58" y="14"/>
                  </a:cubicBezTo>
                  <a:cubicBezTo>
                    <a:pt x="55" y="9"/>
                    <a:pt x="38" y="8"/>
                    <a:pt x="38" y="8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Freeform 147">
              <a:extLst>
                <a:ext uri="{FF2B5EF4-FFF2-40B4-BE49-F238E27FC236}">
                  <a16:creationId xmlns:a16="http://schemas.microsoft.com/office/drawing/2014/main" id="{9264D5B5-668C-4ACC-B34A-B8518CA728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73763" y="5961064"/>
              <a:ext cx="60325" cy="236538"/>
            </a:xfrm>
            <a:custGeom>
              <a:avLst/>
              <a:gdLst>
                <a:gd name="T0" fmla="*/ 19 w 38"/>
                <a:gd name="T1" fmla="*/ 14 h 149"/>
                <a:gd name="T2" fmla="*/ 19 w 38"/>
                <a:gd name="T3" fmla="*/ 26 h 149"/>
                <a:gd name="T4" fmla="*/ 19 w 38"/>
                <a:gd name="T5" fmla="*/ 26 h 149"/>
                <a:gd name="T6" fmla="*/ 17 w 38"/>
                <a:gd name="T7" fmla="*/ 14 h 149"/>
                <a:gd name="T8" fmla="*/ 19 w 38"/>
                <a:gd name="T9" fmla="*/ 11 h 149"/>
                <a:gd name="T10" fmla="*/ 19 w 38"/>
                <a:gd name="T11" fmla="*/ 11 h 149"/>
                <a:gd name="T12" fmla="*/ 19 w 38"/>
                <a:gd name="T13" fmla="*/ 66 h 149"/>
                <a:gd name="T14" fmla="*/ 21 w 38"/>
                <a:gd name="T15" fmla="*/ 73 h 149"/>
                <a:gd name="T16" fmla="*/ 24 w 38"/>
                <a:gd name="T17" fmla="*/ 80 h 149"/>
                <a:gd name="T18" fmla="*/ 24 w 38"/>
                <a:gd name="T19" fmla="*/ 87 h 149"/>
                <a:gd name="T20" fmla="*/ 26 w 38"/>
                <a:gd name="T21" fmla="*/ 94 h 149"/>
                <a:gd name="T22" fmla="*/ 29 w 38"/>
                <a:gd name="T23" fmla="*/ 101 h 149"/>
                <a:gd name="T24" fmla="*/ 29 w 38"/>
                <a:gd name="T25" fmla="*/ 108 h 149"/>
                <a:gd name="T26" fmla="*/ 10 w 38"/>
                <a:gd name="T27" fmla="*/ 108 h 149"/>
                <a:gd name="T28" fmla="*/ 10 w 38"/>
                <a:gd name="T29" fmla="*/ 106 h 149"/>
                <a:gd name="T30" fmla="*/ 12 w 38"/>
                <a:gd name="T31" fmla="*/ 97 h 149"/>
                <a:gd name="T32" fmla="*/ 14 w 38"/>
                <a:gd name="T33" fmla="*/ 87 h 149"/>
                <a:gd name="T34" fmla="*/ 17 w 38"/>
                <a:gd name="T35" fmla="*/ 78 h 149"/>
                <a:gd name="T36" fmla="*/ 19 w 38"/>
                <a:gd name="T37" fmla="*/ 71 h 149"/>
                <a:gd name="T38" fmla="*/ 19 w 38"/>
                <a:gd name="T39" fmla="*/ 64 h 149"/>
                <a:gd name="T40" fmla="*/ 24 w 38"/>
                <a:gd name="T41" fmla="*/ 0 h 149"/>
                <a:gd name="T42" fmla="*/ 14 w 38"/>
                <a:gd name="T43" fmla="*/ 0 h 149"/>
                <a:gd name="T44" fmla="*/ 3 w 38"/>
                <a:gd name="T45" fmla="*/ 26 h 149"/>
                <a:gd name="T46" fmla="*/ 12 w 38"/>
                <a:gd name="T47" fmla="*/ 33 h 149"/>
                <a:gd name="T48" fmla="*/ 14 w 38"/>
                <a:gd name="T49" fmla="*/ 42 h 149"/>
                <a:gd name="T50" fmla="*/ 12 w 38"/>
                <a:gd name="T51" fmla="*/ 54 h 149"/>
                <a:gd name="T52" fmla="*/ 10 w 38"/>
                <a:gd name="T53" fmla="*/ 61 h 149"/>
                <a:gd name="T54" fmla="*/ 10 w 38"/>
                <a:gd name="T55" fmla="*/ 71 h 149"/>
                <a:gd name="T56" fmla="*/ 7 w 38"/>
                <a:gd name="T57" fmla="*/ 80 h 149"/>
                <a:gd name="T58" fmla="*/ 5 w 38"/>
                <a:gd name="T59" fmla="*/ 90 h 149"/>
                <a:gd name="T60" fmla="*/ 3 w 38"/>
                <a:gd name="T61" fmla="*/ 97 h 149"/>
                <a:gd name="T62" fmla="*/ 0 w 38"/>
                <a:gd name="T63" fmla="*/ 106 h 149"/>
                <a:gd name="T64" fmla="*/ 17 w 38"/>
                <a:gd name="T65" fmla="*/ 149 h 149"/>
                <a:gd name="T66" fmla="*/ 38 w 38"/>
                <a:gd name="T67" fmla="*/ 108 h 149"/>
                <a:gd name="T68" fmla="*/ 38 w 38"/>
                <a:gd name="T69" fmla="*/ 104 h 149"/>
                <a:gd name="T70" fmla="*/ 36 w 38"/>
                <a:gd name="T71" fmla="*/ 97 h 149"/>
                <a:gd name="T72" fmla="*/ 33 w 38"/>
                <a:gd name="T73" fmla="*/ 90 h 149"/>
                <a:gd name="T74" fmla="*/ 33 w 38"/>
                <a:gd name="T75" fmla="*/ 82 h 149"/>
                <a:gd name="T76" fmla="*/ 31 w 38"/>
                <a:gd name="T77" fmla="*/ 75 h 149"/>
                <a:gd name="T78" fmla="*/ 29 w 38"/>
                <a:gd name="T79" fmla="*/ 68 h 149"/>
                <a:gd name="T80" fmla="*/ 29 w 38"/>
                <a:gd name="T81" fmla="*/ 61 h 149"/>
                <a:gd name="T82" fmla="*/ 26 w 38"/>
                <a:gd name="T83" fmla="*/ 54 h 149"/>
                <a:gd name="T84" fmla="*/ 24 w 38"/>
                <a:gd name="T85" fmla="*/ 47 h 149"/>
                <a:gd name="T86" fmla="*/ 26 w 38"/>
                <a:gd name="T87" fmla="*/ 42 h 149"/>
                <a:gd name="T88" fmla="*/ 26 w 38"/>
                <a:gd name="T89" fmla="*/ 33 h 149"/>
                <a:gd name="T90" fmla="*/ 29 w 38"/>
                <a:gd name="T91" fmla="*/ 9 h 149"/>
                <a:gd name="T92" fmla="*/ 24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4"/>
                  </a:lnTo>
                  <a:lnTo>
                    <a:pt x="24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7" y="14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6"/>
                  </a:lnTo>
                  <a:lnTo>
                    <a:pt x="21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4" y="80"/>
                  </a:lnTo>
                  <a:lnTo>
                    <a:pt x="24" y="85"/>
                  </a:lnTo>
                  <a:lnTo>
                    <a:pt x="24" y="87"/>
                  </a:lnTo>
                  <a:lnTo>
                    <a:pt x="26" y="92"/>
                  </a:lnTo>
                  <a:lnTo>
                    <a:pt x="26" y="94"/>
                  </a:lnTo>
                  <a:lnTo>
                    <a:pt x="29" y="99"/>
                  </a:lnTo>
                  <a:lnTo>
                    <a:pt x="29" y="101"/>
                  </a:lnTo>
                  <a:lnTo>
                    <a:pt x="29" y="106"/>
                  </a:lnTo>
                  <a:lnTo>
                    <a:pt x="29" y="108"/>
                  </a:lnTo>
                  <a:lnTo>
                    <a:pt x="19" y="132"/>
                  </a:lnTo>
                  <a:lnTo>
                    <a:pt x="10" y="108"/>
                  </a:lnTo>
                  <a:lnTo>
                    <a:pt x="10" y="108"/>
                  </a:lnTo>
                  <a:lnTo>
                    <a:pt x="10" y="106"/>
                  </a:lnTo>
                  <a:lnTo>
                    <a:pt x="12" y="99"/>
                  </a:lnTo>
                  <a:lnTo>
                    <a:pt x="12" y="97"/>
                  </a:lnTo>
                  <a:lnTo>
                    <a:pt x="14" y="90"/>
                  </a:lnTo>
                  <a:lnTo>
                    <a:pt x="14" y="87"/>
                  </a:lnTo>
                  <a:lnTo>
                    <a:pt x="14" y="82"/>
                  </a:lnTo>
                  <a:lnTo>
                    <a:pt x="17" y="78"/>
                  </a:lnTo>
                  <a:lnTo>
                    <a:pt x="17" y="73"/>
                  </a:lnTo>
                  <a:lnTo>
                    <a:pt x="19" y="71"/>
                  </a:lnTo>
                  <a:lnTo>
                    <a:pt x="19" y="64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4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10" y="11"/>
                  </a:lnTo>
                  <a:lnTo>
                    <a:pt x="3" y="26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42"/>
                  </a:lnTo>
                  <a:lnTo>
                    <a:pt x="14" y="42"/>
                  </a:lnTo>
                  <a:lnTo>
                    <a:pt x="14" y="49"/>
                  </a:lnTo>
                  <a:lnTo>
                    <a:pt x="12" y="54"/>
                  </a:lnTo>
                  <a:lnTo>
                    <a:pt x="12" y="59"/>
                  </a:lnTo>
                  <a:lnTo>
                    <a:pt x="10" y="61"/>
                  </a:lnTo>
                  <a:lnTo>
                    <a:pt x="10" y="68"/>
                  </a:lnTo>
                  <a:lnTo>
                    <a:pt x="10" y="71"/>
                  </a:lnTo>
                  <a:lnTo>
                    <a:pt x="7" y="78"/>
                  </a:lnTo>
                  <a:lnTo>
                    <a:pt x="7" y="80"/>
                  </a:lnTo>
                  <a:lnTo>
                    <a:pt x="5" y="85"/>
                  </a:lnTo>
                  <a:lnTo>
                    <a:pt x="5" y="90"/>
                  </a:lnTo>
                  <a:lnTo>
                    <a:pt x="3" y="94"/>
                  </a:lnTo>
                  <a:lnTo>
                    <a:pt x="3" y="97"/>
                  </a:lnTo>
                  <a:lnTo>
                    <a:pt x="3" y="104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17" y="149"/>
                  </a:lnTo>
                  <a:lnTo>
                    <a:pt x="24" y="146"/>
                  </a:lnTo>
                  <a:lnTo>
                    <a:pt x="38" y="108"/>
                  </a:lnTo>
                  <a:lnTo>
                    <a:pt x="38" y="108"/>
                  </a:lnTo>
                  <a:lnTo>
                    <a:pt x="38" y="104"/>
                  </a:lnTo>
                  <a:lnTo>
                    <a:pt x="36" y="99"/>
                  </a:lnTo>
                  <a:lnTo>
                    <a:pt x="36" y="97"/>
                  </a:lnTo>
                  <a:lnTo>
                    <a:pt x="36" y="92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1" y="78"/>
                  </a:lnTo>
                  <a:lnTo>
                    <a:pt x="31" y="75"/>
                  </a:lnTo>
                  <a:lnTo>
                    <a:pt x="31" y="71"/>
                  </a:lnTo>
                  <a:lnTo>
                    <a:pt x="29" y="68"/>
                  </a:lnTo>
                  <a:lnTo>
                    <a:pt x="29" y="64"/>
                  </a:lnTo>
                  <a:lnTo>
                    <a:pt x="29" y="61"/>
                  </a:lnTo>
                  <a:lnTo>
                    <a:pt x="26" y="56"/>
                  </a:lnTo>
                  <a:lnTo>
                    <a:pt x="26" y="54"/>
                  </a:lnTo>
                  <a:lnTo>
                    <a:pt x="26" y="49"/>
                  </a:lnTo>
                  <a:lnTo>
                    <a:pt x="24" y="47"/>
                  </a:lnTo>
                  <a:lnTo>
                    <a:pt x="24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6" y="26"/>
                  </a:lnTo>
                  <a:lnTo>
                    <a:pt x="29" y="9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Freeform 148">
              <a:extLst>
                <a:ext uri="{FF2B5EF4-FFF2-40B4-BE49-F238E27FC236}">
                  <a16:creationId xmlns:a16="http://schemas.microsoft.com/office/drawing/2014/main" id="{14EA1661-4919-4210-85EF-8B53ABBD0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8263" y="5772151"/>
              <a:ext cx="225425" cy="173038"/>
            </a:xfrm>
            <a:custGeom>
              <a:avLst/>
              <a:gdLst>
                <a:gd name="T0" fmla="*/ 3 w 60"/>
                <a:gd name="T1" fmla="*/ 10 h 46"/>
                <a:gd name="T2" fmla="*/ 30 w 60"/>
                <a:gd name="T3" fmla="*/ 44 h 46"/>
                <a:gd name="T4" fmla="*/ 57 w 60"/>
                <a:gd name="T5" fmla="*/ 7 h 46"/>
                <a:gd name="T6" fmla="*/ 57 w 60"/>
                <a:gd name="T7" fmla="*/ 4 h 46"/>
                <a:gd name="T8" fmla="*/ 58 w 60"/>
                <a:gd name="T9" fmla="*/ 3 h 46"/>
                <a:gd name="T10" fmla="*/ 60 w 60"/>
                <a:gd name="T11" fmla="*/ 0 h 46"/>
                <a:gd name="T12" fmla="*/ 59 w 60"/>
                <a:gd name="T13" fmla="*/ 7 h 46"/>
                <a:gd name="T14" fmla="*/ 30 w 60"/>
                <a:gd name="T15" fmla="*/ 46 h 46"/>
                <a:gd name="T16" fmla="*/ 0 w 60"/>
                <a:gd name="T17" fmla="*/ 8 h 46"/>
                <a:gd name="T18" fmla="*/ 3 w 60"/>
                <a:gd name="T19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6">
                  <a:moveTo>
                    <a:pt x="3" y="10"/>
                  </a:moveTo>
                  <a:cubicBezTo>
                    <a:pt x="6" y="29"/>
                    <a:pt x="21" y="44"/>
                    <a:pt x="30" y="44"/>
                  </a:cubicBezTo>
                  <a:cubicBezTo>
                    <a:pt x="40" y="44"/>
                    <a:pt x="55" y="27"/>
                    <a:pt x="57" y="7"/>
                  </a:cubicBezTo>
                  <a:cubicBezTo>
                    <a:pt x="57" y="6"/>
                    <a:pt x="57" y="5"/>
                    <a:pt x="57" y="4"/>
                  </a:cubicBezTo>
                  <a:cubicBezTo>
                    <a:pt x="58" y="4"/>
                    <a:pt x="58" y="3"/>
                    <a:pt x="58" y="3"/>
                  </a:cubicBezTo>
                  <a:cubicBezTo>
                    <a:pt x="59" y="2"/>
                    <a:pt x="59" y="1"/>
                    <a:pt x="60" y="0"/>
                  </a:cubicBezTo>
                  <a:cubicBezTo>
                    <a:pt x="60" y="3"/>
                    <a:pt x="60" y="5"/>
                    <a:pt x="59" y="7"/>
                  </a:cubicBezTo>
                  <a:cubicBezTo>
                    <a:pt x="57" y="29"/>
                    <a:pt x="41" y="46"/>
                    <a:pt x="30" y="46"/>
                  </a:cubicBezTo>
                  <a:cubicBezTo>
                    <a:pt x="19" y="46"/>
                    <a:pt x="3" y="30"/>
                    <a:pt x="0" y="8"/>
                  </a:cubicBezTo>
                  <a:cubicBezTo>
                    <a:pt x="1" y="9"/>
                    <a:pt x="2" y="10"/>
                    <a:pt x="3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Freeform 149">
              <a:extLst>
                <a:ext uri="{FF2B5EF4-FFF2-40B4-BE49-F238E27FC236}">
                  <a16:creationId xmlns:a16="http://schemas.microsoft.com/office/drawing/2014/main" id="{8D9E0639-87DA-4E27-B753-D521B4A444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2388" y="5634039"/>
              <a:ext cx="247650" cy="184150"/>
            </a:xfrm>
            <a:custGeom>
              <a:avLst/>
              <a:gdLst>
                <a:gd name="T0" fmla="*/ 36 w 66"/>
                <a:gd name="T1" fmla="*/ 4 h 49"/>
                <a:gd name="T2" fmla="*/ 36 w 66"/>
                <a:gd name="T3" fmla="*/ 4 h 49"/>
                <a:gd name="T4" fmla="*/ 58 w 66"/>
                <a:gd name="T5" fmla="*/ 13 h 49"/>
                <a:gd name="T6" fmla="*/ 60 w 66"/>
                <a:gd name="T7" fmla="*/ 21 h 49"/>
                <a:gd name="T8" fmla="*/ 61 w 66"/>
                <a:gd name="T9" fmla="*/ 22 h 49"/>
                <a:gd name="T10" fmla="*/ 61 w 66"/>
                <a:gd name="T11" fmla="*/ 23 h 49"/>
                <a:gd name="T12" fmla="*/ 62 w 66"/>
                <a:gd name="T13" fmla="*/ 29 h 49"/>
                <a:gd name="T14" fmla="*/ 61 w 66"/>
                <a:gd name="T15" fmla="*/ 34 h 49"/>
                <a:gd name="T16" fmla="*/ 60 w 66"/>
                <a:gd name="T17" fmla="*/ 31 h 49"/>
                <a:gd name="T18" fmla="*/ 58 w 66"/>
                <a:gd name="T19" fmla="*/ 28 h 49"/>
                <a:gd name="T20" fmla="*/ 55 w 66"/>
                <a:gd name="T21" fmla="*/ 30 h 49"/>
                <a:gd name="T22" fmla="*/ 8 w 66"/>
                <a:gd name="T23" fmla="*/ 39 h 49"/>
                <a:gd name="T24" fmla="*/ 6 w 66"/>
                <a:gd name="T25" fmla="*/ 39 h 49"/>
                <a:gd name="T26" fmla="*/ 6 w 66"/>
                <a:gd name="T27" fmla="*/ 24 h 49"/>
                <a:gd name="T28" fmla="*/ 24 w 66"/>
                <a:gd name="T29" fmla="*/ 6 h 49"/>
                <a:gd name="T30" fmla="*/ 36 w 66"/>
                <a:gd name="T31" fmla="*/ 4 h 49"/>
                <a:gd name="T32" fmla="*/ 36 w 66"/>
                <a:gd name="T33" fmla="*/ 0 h 49"/>
                <a:gd name="T34" fmla="*/ 23 w 66"/>
                <a:gd name="T35" fmla="*/ 2 h 49"/>
                <a:gd name="T36" fmla="*/ 3 w 66"/>
                <a:gd name="T37" fmla="*/ 23 h 49"/>
                <a:gd name="T38" fmla="*/ 3 w 66"/>
                <a:gd name="T39" fmla="*/ 43 h 49"/>
                <a:gd name="T40" fmla="*/ 4 w 66"/>
                <a:gd name="T41" fmla="*/ 43 h 49"/>
                <a:gd name="T42" fmla="*/ 4 w 66"/>
                <a:gd name="T43" fmla="*/ 43 h 49"/>
                <a:gd name="T44" fmla="*/ 6 w 66"/>
                <a:gd name="T45" fmla="*/ 43 h 49"/>
                <a:gd name="T46" fmla="*/ 8 w 66"/>
                <a:gd name="T47" fmla="*/ 43 h 49"/>
                <a:gd name="T48" fmla="*/ 56 w 66"/>
                <a:gd name="T49" fmla="*/ 33 h 49"/>
                <a:gd name="T50" fmla="*/ 59 w 66"/>
                <a:gd name="T51" fmla="*/ 38 h 49"/>
                <a:gd name="T52" fmla="*/ 61 w 66"/>
                <a:gd name="T53" fmla="*/ 49 h 49"/>
                <a:gd name="T54" fmla="*/ 63 w 66"/>
                <a:gd name="T55" fmla="*/ 48 h 49"/>
                <a:gd name="T56" fmla="*/ 66 w 66"/>
                <a:gd name="T57" fmla="*/ 30 h 49"/>
                <a:gd name="T58" fmla="*/ 64 w 66"/>
                <a:gd name="T59" fmla="*/ 21 h 49"/>
                <a:gd name="T60" fmla="*/ 60 w 66"/>
                <a:gd name="T61" fmla="*/ 11 h 49"/>
                <a:gd name="T62" fmla="*/ 36 w 6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6" h="49"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44" y="4"/>
                    <a:pt x="52" y="7"/>
                    <a:pt x="58" y="13"/>
                  </a:cubicBezTo>
                  <a:cubicBezTo>
                    <a:pt x="59" y="14"/>
                    <a:pt x="60" y="17"/>
                    <a:pt x="60" y="21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7"/>
                    <a:pt x="62" y="29"/>
                  </a:cubicBezTo>
                  <a:cubicBezTo>
                    <a:pt x="62" y="31"/>
                    <a:pt x="62" y="33"/>
                    <a:pt x="61" y="34"/>
                  </a:cubicBezTo>
                  <a:cubicBezTo>
                    <a:pt x="61" y="33"/>
                    <a:pt x="60" y="32"/>
                    <a:pt x="60" y="31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40" y="38"/>
                    <a:pt x="17" y="39"/>
                    <a:pt x="8" y="39"/>
                  </a:cubicBezTo>
                  <a:cubicBezTo>
                    <a:pt x="7" y="39"/>
                    <a:pt x="6" y="39"/>
                    <a:pt x="6" y="39"/>
                  </a:cubicBezTo>
                  <a:cubicBezTo>
                    <a:pt x="5" y="36"/>
                    <a:pt x="4" y="30"/>
                    <a:pt x="6" y="24"/>
                  </a:cubicBezTo>
                  <a:cubicBezTo>
                    <a:pt x="8" y="17"/>
                    <a:pt x="15" y="8"/>
                    <a:pt x="24" y="6"/>
                  </a:cubicBezTo>
                  <a:cubicBezTo>
                    <a:pt x="27" y="5"/>
                    <a:pt x="31" y="4"/>
                    <a:pt x="36" y="4"/>
                  </a:cubicBezTo>
                  <a:close/>
                  <a:moveTo>
                    <a:pt x="36" y="0"/>
                  </a:moveTo>
                  <a:cubicBezTo>
                    <a:pt x="31" y="0"/>
                    <a:pt x="27" y="1"/>
                    <a:pt x="23" y="2"/>
                  </a:cubicBezTo>
                  <a:cubicBezTo>
                    <a:pt x="13" y="4"/>
                    <a:pt x="5" y="14"/>
                    <a:pt x="3" y="23"/>
                  </a:cubicBezTo>
                  <a:cubicBezTo>
                    <a:pt x="0" y="33"/>
                    <a:pt x="3" y="43"/>
                    <a:pt x="3" y="43"/>
                  </a:cubicBezTo>
                  <a:cubicBezTo>
                    <a:pt x="3" y="43"/>
                    <a:pt x="3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5" y="43"/>
                    <a:pt x="6" y="43"/>
                  </a:cubicBezTo>
                  <a:cubicBezTo>
                    <a:pt x="6" y="43"/>
                    <a:pt x="7" y="43"/>
                    <a:pt x="8" y="43"/>
                  </a:cubicBezTo>
                  <a:cubicBezTo>
                    <a:pt x="18" y="43"/>
                    <a:pt x="41" y="41"/>
                    <a:pt x="56" y="33"/>
                  </a:cubicBezTo>
                  <a:cubicBezTo>
                    <a:pt x="57" y="34"/>
                    <a:pt x="58" y="36"/>
                    <a:pt x="59" y="38"/>
                  </a:cubicBezTo>
                  <a:cubicBezTo>
                    <a:pt x="61" y="45"/>
                    <a:pt x="61" y="49"/>
                    <a:pt x="61" y="49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3" y="48"/>
                    <a:pt x="64" y="44"/>
                    <a:pt x="66" y="30"/>
                  </a:cubicBezTo>
                  <a:cubicBezTo>
                    <a:pt x="66" y="26"/>
                    <a:pt x="65" y="23"/>
                    <a:pt x="64" y="21"/>
                  </a:cubicBezTo>
                  <a:cubicBezTo>
                    <a:pt x="64" y="17"/>
                    <a:pt x="62" y="12"/>
                    <a:pt x="60" y="11"/>
                  </a:cubicBezTo>
                  <a:cubicBezTo>
                    <a:pt x="52" y="2"/>
                    <a:pt x="43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Freeform 150">
              <a:extLst>
                <a:ext uri="{FF2B5EF4-FFF2-40B4-BE49-F238E27FC236}">
                  <a16:creationId xmlns:a16="http://schemas.microsoft.com/office/drawing/2014/main" id="{68673C86-97F7-4B86-9D9F-9BA3E83E6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9876" y="5788026"/>
              <a:ext cx="41275" cy="60325"/>
            </a:xfrm>
            <a:custGeom>
              <a:avLst/>
              <a:gdLst>
                <a:gd name="T0" fmla="*/ 8 w 11"/>
                <a:gd name="T1" fmla="*/ 0 h 16"/>
                <a:gd name="T2" fmla="*/ 3 w 11"/>
                <a:gd name="T3" fmla="*/ 7 h 16"/>
                <a:gd name="T4" fmla="*/ 2 w 11"/>
                <a:gd name="T5" fmla="*/ 16 h 16"/>
                <a:gd name="T6" fmla="*/ 2 w 11"/>
                <a:gd name="T7" fmla="*/ 16 h 16"/>
                <a:gd name="T8" fmla="*/ 9 w 11"/>
                <a:gd name="T9" fmla="*/ 9 h 16"/>
                <a:gd name="T10" fmla="*/ 9 w 11"/>
                <a:gd name="T11" fmla="*/ 0 h 16"/>
                <a:gd name="T12" fmla="*/ 8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4" y="3"/>
                    <a:pt x="3" y="7"/>
                  </a:cubicBezTo>
                  <a:cubicBezTo>
                    <a:pt x="1" y="11"/>
                    <a:pt x="0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6"/>
                    <a:pt x="8" y="13"/>
                    <a:pt x="9" y="9"/>
                  </a:cubicBezTo>
                  <a:cubicBezTo>
                    <a:pt x="11" y="5"/>
                    <a:pt x="11" y="1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Freeform 151">
              <a:extLst>
                <a:ext uri="{FF2B5EF4-FFF2-40B4-BE49-F238E27FC236}">
                  <a16:creationId xmlns:a16="http://schemas.microsoft.com/office/drawing/2014/main" id="{93CD511A-D740-4F29-A7EB-F997D9BFF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9213" y="5788026"/>
              <a:ext cx="41275" cy="60325"/>
            </a:xfrm>
            <a:custGeom>
              <a:avLst/>
              <a:gdLst>
                <a:gd name="T0" fmla="*/ 2 w 11"/>
                <a:gd name="T1" fmla="*/ 0 h 16"/>
                <a:gd name="T2" fmla="*/ 2 w 11"/>
                <a:gd name="T3" fmla="*/ 0 h 16"/>
                <a:gd name="T4" fmla="*/ 1 w 11"/>
                <a:gd name="T5" fmla="*/ 9 h 16"/>
                <a:gd name="T6" fmla="*/ 8 w 11"/>
                <a:gd name="T7" fmla="*/ 16 h 16"/>
                <a:gd name="T8" fmla="*/ 9 w 11"/>
                <a:gd name="T9" fmla="*/ 16 h 16"/>
                <a:gd name="T10" fmla="*/ 8 w 11"/>
                <a:gd name="T11" fmla="*/ 7 h 16"/>
                <a:gd name="T12" fmla="*/ 2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5"/>
                    <a:pt x="1" y="9"/>
                  </a:cubicBezTo>
                  <a:cubicBezTo>
                    <a:pt x="3" y="13"/>
                    <a:pt x="6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0" y="11"/>
                    <a:pt x="8" y="7"/>
                  </a:cubicBezTo>
                  <a:cubicBezTo>
                    <a:pt x="7" y="3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Freeform 152">
              <a:extLst>
                <a:ext uri="{FF2B5EF4-FFF2-40B4-BE49-F238E27FC236}">
                  <a16:creationId xmlns:a16="http://schemas.microsoft.com/office/drawing/2014/main" id="{A23B610B-9DC3-4AA3-9263-8E47EBDC8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60976" y="5922964"/>
              <a:ext cx="96838" cy="93663"/>
            </a:xfrm>
            <a:custGeom>
              <a:avLst/>
              <a:gdLst>
                <a:gd name="T0" fmla="*/ 17 w 26"/>
                <a:gd name="T1" fmla="*/ 5 h 25"/>
                <a:gd name="T2" fmla="*/ 19 w 26"/>
                <a:gd name="T3" fmla="*/ 8 h 25"/>
                <a:gd name="T4" fmla="*/ 19 w 26"/>
                <a:gd name="T5" fmla="*/ 8 h 25"/>
                <a:gd name="T6" fmla="*/ 8 w 26"/>
                <a:gd name="T7" fmla="*/ 19 h 25"/>
                <a:gd name="T8" fmla="*/ 5 w 26"/>
                <a:gd name="T9" fmla="*/ 13 h 25"/>
                <a:gd name="T10" fmla="*/ 17 w 26"/>
                <a:gd name="T11" fmla="*/ 5 h 25"/>
                <a:gd name="T12" fmla="*/ 19 w 26"/>
                <a:gd name="T13" fmla="*/ 0 h 25"/>
                <a:gd name="T14" fmla="*/ 0 w 26"/>
                <a:gd name="T15" fmla="*/ 11 h 25"/>
                <a:gd name="T16" fmla="*/ 6 w 26"/>
                <a:gd name="T17" fmla="*/ 25 h 25"/>
                <a:gd name="T18" fmla="*/ 22 w 26"/>
                <a:gd name="T19" fmla="*/ 11 h 25"/>
                <a:gd name="T20" fmla="*/ 24 w 26"/>
                <a:gd name="T21" fmla="*/ 8 h 25"/>
                <a:gd name="T22" fmla="*/ 19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7" y="5"/>
                  </a:moveTo>
                  <a:cubicBezTo>
                    <a:pt x="18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7" y="5"/>
                    <a:pt x="17" y="5"/>
                    <a:pt x="17" y="5"/>
                  </a:cubicBezTo>
                  <a:close/>
                  <a:moveTo>
                    <a:pt x="19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6" y="10"/>
                    <a:pt x="24" y="8"/>
                  </a:cubicBezTo>
                  <a:cubicBezTo>
                    <a:pt x="23" y="6"/>
                    <a:pt x="20" y="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Freeform 153">
              <a:extLst>
                <a:ext uri="{FF2B5EF4-FFF2-40B4-BE49-F238E27FC236}">
                  <a16:creationId xmlns:a16="http://schemas.microsoft.com/office/drawing/2014/main" id="{F80C08E2-267B-4E58-B849-AF0BB2CB73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62551" y="5922964"/>
              <a:ext cx="98425" cy="93663"/>
            </a:xfrm>
            <a:custGeom>
              <a:avLst/>
              <a:gdLst>
                <a:gd name="T0" fmla="*/ 9 w 26"/>
                <a:gd name="T1" fmla="*/ 5 h 25"/>
                <a:gd name="T2" fmla="*/ 21 w 26"/>
                <a:gd name="T3" fmla="*/ 13 h 25"/>
                <a:gd name="T4" fmla="*/ 18 w 26"/>
                <a:gd name="T5" fmla="*/ 19 h 25"/>
                <a:gd name="T6" fmla="*/ 7 w 26"/>
                <a:gd name="T7" fmla="*/ 8 h 25"/>
                <a:gd name="T8" fmla="*/ 7 w 26"/>
                <a:gd name="T9" fmla="*/ 8 h 25"/>
                <a:gd name="T10" fmla="*/ 9 w 26"/>
                <a:gd name="T11" fmla="*/ 5 h 25"/>
                <a:gd name="T12" fmla="*/ 6 w 26"/>
                <a:gd name="T13" fmla="*/ 0 h 25"/>
                <a:gd name="T14" fmla="*/ 2 w 26"/>
                <a:gd name="T15" fmla="*/ 8 h 25"/>
                <a:gd name="T16" fmla="*/ 4 w 26"/>
                <a:gd name="T17" fmla="*/ 11 h 25"/>
                <a:gd name="T18" fmla="*/ 19 w 26"/>
                <a:gd name="T19" fmla="*/ 25 h 25"/>
                <a:gd name="T20" fmla="*/ 26 w 26"/>
                <a:gd name="T21" fmla="*/ 11 h 25"/>
                <a:gd name="T22" fmla="*/ 6 w 26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9" y="5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8" y="6"/>
                    <a:pt x="9" y="5"/>
                  </a:cubicBezTo>
                  <a:close/>
                  <a:moveTo>
                    <a:pt x="6" y="0"/>
                  </a:moveTo>
                  <a:cubicBezTo>
                    <a:pt x="6" y="4"/>
                    <a:pt x="3" y="6"/>
                    <a:pt x="2" y="8"/>
                  </a:cubicBezTo>
                  <a:cubicBezTo>
                    <a:pt x="0" y="10"/>
                    <a:pt x="4" y="11"/>
                    <a:pt x="4" y="11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Freeform 154">
              <a:extLst>
                <a:ext uri="{FF2B5EF4-FFF2-40B4-BE49-F238E27FC236}">
                  <a16:creationId xmlns:a16="http://schemas.microsoft.com/office/drawing/2014/main" id="{BD23ADC5-8098-4C55-8F29-C4D55D967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0976" y="5964239"/>
              <a:ext cx="176213" cy="244475"/>
            </a:xfrm>
            <a:custGeom>
              <a:avLst/>
              <a:gdLst>
                <a:gd name="T0" fmla="*/ 24 w 47"/>
                <a:gd name="T1" fmla="*/ 12 h 65"/>
                <a:gd name="T2" fmla="*/ 27 w 47"/>
                <a:gd name="T3" fmla="*/ 5 h 65"/>
                <a:gd name="T4" fmla="*/ 28 w 47"/>
                <a:gd name="T5" fmla="*/ 5 h 65"/>
                <a:gd name="T6" fmla="*/ 35 w 47"/>
                <a:gd name="T7" fmla="*/ 7 h 65"/>
                <a:gd name="T8" fmla="*/ 36 w 47"/>
                <a:gd name="T9" fmla="*/ 7 h 65"/>
                <a:gd name="T10" fmla="*/ 36 w 47"/>
                <a:gd name="T11" fmla="*/ 7 h 65"/>
                <a:gd name="T12" fmla="*/ 41 w 47"/>
                <a:gd name="T13" fmla="*/ 8 h 65"/>
                <a:gd name="T14" fmla="*/ 47 w 47"/>
                <a:gd name="T15" fmla="*/ 6 h 65"/>
                <a:gd name="T16" fmla="*/ 36 w 47"/>
                <a:gd name="T17" fmla="*/ 3 h 65"/>
                <a:gd name="T18" fmla="*/ 29 w 47"/>
                <a:gd name="T19" fmla="*/ 1 h 65"/>
                <a:gd name="T20" fmla="*/ 25 w 47"/>
                <a:gd name="T21" fmla="*/ 0 h 65"/>
                <a:gd name="T22" fmla="*/ 0 w 47"/>
                <a:gd name="T23" fmla="*/ 59 h 65"/>
                <a:gd name="T24" fmla="*/ 0 w 47"/>
                <a:gd name="T25" fmla="*/ 65 h 65"/>
                <a:gd name="T26" fmla="*/ 17 w 47"/>
                <a:gd name="T27" fmla="*/ 61 h 65"/>
                <a:gd name="T28" fmla="*/ 17 w 47"/>
                <a:gd name="T29" fmla="*/ 57 h 65"/>
                <a:gd name="T30" fmla="*/ 4 w 47"/>
                <a:gd name="T31" fmla="*/ 60 h 65"/>
                <a:gd name="T32" fmla="*/ 4 w 47"/>
                <a:gd name="T33" fmla="*/ 60 h 65"/>
                <a:gd name="T34" fmla="*/ 17 w 47"/>
                <a:gd name="T35" fmla="*/ 28 h 65"/>
                <a:gd name="T36" fmla="*/ 24 w 47"/>
                <a:gd name="T37" fmla="*/ 1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65">
                  <a:moveTo>
                    <a:pt x="24" y="12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8" y="7"/>
                    <a:pt x="40" y="8"/>
                    <a:pt x="41" y="8"/>
                  </a:cubicBezTo>
                  <a:cubicBezTo>
                    <a:pt x="43" y="7"/>
                    <a:pt x="45" y="6"/>
                    <a:pt x="47" y="6"/>
                  </a:cubicBezTo>
                  <a:cubicBezTo>
                    <a:pt x="42" y="4"/>
                    <a:pt x="36" y="3"/>
                    <a:pt x="36" y="3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58"/>
                    <a:pt x="17" y="57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0"/>
                    <a:pt x="17" y="28"/>
                    <a:pt x="17" y="28"/>
                  </a:cubicBezTo>
                  <a:cubicBezTo>
                    <a:pt x="18" y="26"/>
                    <a:pt x="16" y="18"/>
                    <a:pt x="24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Freeform 155">
              <a:extLst>
                <a:ext uri="{FF2B5EF4-FFF2-40B4-BE49-F238E27FC236}">
                  <a16:creationId xmlns:a16="http://schemas.microsoft.com/office/drawing/2014/main" id="{4238B21F-AED7-49B7-91D8-4E6EE05CDB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27613" y="5953126"/>
              <a:ext cx="233363" cy="255588"/>
            </a:xfrm>
            <a:custGeom>
              <a:avLst/>
              <a:gdLst>
                <a:gd name="T0" fmla="*/ 34 w 62"/>
                <a:gd name="T1" fmla="*/ 6 h 68"/>
                <a:gd name="T2" fmla="*/ 58 w 62"/>
                <a:gd name="T3" fmla="*/ 63 h 68"/>
                <a:gd name="T4" fmla="*/ 58 w 62"/>
                <a:gd name="T5" fmla="*/ 63 h 68"/>
                <a:gd name="T6" fmla="*/ 7 w 62"/>
                <a:gd name="T7" fmla="*/ 52 h 68"/>
                <a:gd name="T8" fmla="*/ 7 w 62"/>
                <a:gd name="T9" fmla="*/ 16 h 68"/>
                <a:gd name="T10" fmla="*/ 24 w 62"/>
                <a:gd name="T11" fmla="*/ 12 h 68"/>
                <a:gd name="T12" fmla="*/ 25 w 62"/>
                <a:gd name="T13" fmla="*/ 12 h 68"/>
                <a:gd name="T14" fmla="*/ 26 w 62"/>
                <a:gd name="T15" fmla="*/ 11 h 68"/>
                <a:gd name="T16" fmla="*/ 31 w 62"/>
                <a:gd name="T17" fmla="*/ 8 h 68"/>
                <a:gd name="T18" fmla="*/ 31 w 62"/>
                <a:gd name="T19" fmla="*/ 8 h 68"/>
                <a:gd name="T20" fmla="*/ 32 w 62"/>
                <a:gd name="T21" fmla="*/ 8 h 68"/>
                <a:gd name="T22" fmla="*/ 34 w 62"/>
                <a:gd name="T23" fmla="*/ 6 h 68"/>
                <a:gd name="T24" fmla="*/ 36 w 62"/>
                <a:gd name="T25" fmla="*/ 0 h 68"/>
                <a:gd name="T26" fmla="*/ 34 w 62"/>
                <a:gd name="T27" fmla="*/ 2 h 68"/>
                <a:gd name="T28" fmla="*/ 29 w 62"/>
                <a:gd name="T29" fmla="*/ 5 h 68"/>
                <a:gd name="T30" fmla="*/ 24 w 62"/>
                <a:gd name="T31" fmla="*/ 8 h 68"/>
                <a:gd name="T32" fmla="*/ 4 w 62"/>
                <a:gd name="T33" fmla="*/ 14 h 68"/>
                <a:gd name="T34" fmla="*/ 4 w 62"/>
                <a:gd name="T35" fmla="*/ 56 h 68"/>
                <a:gd name="T36" fmla="*/ 62 w 62"/>
                <a:gd name="T37" fmla="*/ 68 h 68"/>
                <a:gd name="T38" fmla="*/ 62 w 62"/>
                <a:gd name="T39" fmla="*/ 62 h 68"/>
                <a:gd name="T40" fmla="*/ 36 w 62"/>
                <a:gd name="T4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68">
                  <a:moveTo>
                    <a:pt x="34" y="6"/>
                  </a:moveTo>
                  <a:cubicBezTo>
                    <a:pt x="58" y="63"/>
                    <a:pt x="58" y="63"/>
                    <a:pt x="58" y="63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37"/>
                    <a:pt x="5" y="19"/>
                    <a:pt x="7" y="16"/>
                  </a:cubicBezTo>
                  <a:cubicBezTo>
                    <a:pt x="8" y="14"/>
                    <a:pt x="16" y="12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6"/>
                    <a:pt x="34" y="6"/>
                    <a:pt x="34" y="6"/>
                  </a:cubicBezTo>
                  <a:close/>
                  <a:moveTo>
                    <a:pt x="36" y="0"/>
                  </a:moveTo>
                  <a:cubicBezTo>
                    <a:pt x="34" y="2"/>
                    <a:pt x="34" y="2"/>
                    <a:pt x="34" y="2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7" y="9"/>
                    <a:pt x="4" y="14"/>
                  </a:cubicBezTo>
                  <a:cubicBezTo>
                    <a:pt x="0" y="19"/>
                    <a:pt x="4" y="56"/>
                    <a:pt x="4" y="5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36" y="0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Freeform 156">
              <a:extLst>
                <a:ext uri="{FF2B5EF4-FFF2-40B4-BE49-F238E27FC236}">
                  <a16:creationId xmlns:a16="http://schemas.microsoft.com/office/drawing/2014/main" id="{149254D0-60C4-46BD-8A5A-4CB323954F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0813" y="5961064"/>
              <a:ext cx="60325" cy="236538"/>
            </a:xfrm>
            <a:custGeom>
              <a:avLst/>
              <a:gdLst>
                <a:gd name="T0" fmla="*/ 19 w 38"/>
                <a:gd name="T1" fmla="*/ 11 h 149"/>
                <a:gd name="T2" fmla="*/ 21 w 38"/>
                <a:gd name="T3" fmla="*/ 14 h 149"/>
                <a:gd name="T4" fmla="*/ 19 w 38"/>
                <a:gd name="T5" fmla="*/ 26 h 149"/>
                <a:gd name="T6" fmla="*/ 19 w 38"/>
                <a:gd name="T7" fmla="*/ 26 h 149"/>
                <a:gd name="T8" fmla="*/ 19 w 38"/>
                <a:gd name="T9" fmla="*/ 14 h 149"/>
                <a:gd name="T10" fmla="*/ 19 w 38"/>
                <a:gd name="T11" fmla="*/ 11 h 149"/>
                <a:gd name="T12" fmla="*/ 19 w 38"/>
                <a:gd name="T13" fmla="*/ 64 h 149"/>
                <a:gd name="T14" fmla="*/ 21 w 38"/>
                <a:gd name="T15" fmla="*/ 73 h 149"/>
                <a:gd name="T16" fmla="*/ 23 w 38"/>
                <a:gd name="T17" fmla="*/ 82 h 149"/>
                <a:gd name="T18" fmla="*/ 23 w 38"/>
                <a:gd name="T19" fmla="*/ 90 h 149"/>
                <a:gd name="T20" fmla="*/ 26 w 38"/>
                <a:gd name="T21" fmla="*/ 99 h 149"/>
                <a:gd name="T22" fmla="*/ 28 w 38"/>
                <a:gd name="T23" fmla="*/ 108 h 149"/>
                <a:gd name="T24" fmla="*/ 19 w 38"/>
                <a:gd name="T25" fmla="*/ 132 h 149"/>
                <a:gd name="T26" fmla="*/ 9 w 38"/>
                <a:gd name="T27" fmla="*/ 106 h 149"/>
                <a:gd name="T28" fmla="*/ 9 w 38"/>
                <a:gd name="T29" fmla="*/ 99 h 149"/>
                <a:gd name="T30" fmla="*/ 11 w 38"/>
                <a:gd name="T31" fmla="*/ 92 h 149"/>
                <a:gd name="T32" fmla="*/ 14 w 38"/>
                <a:gd name="T33" fmla="*/ 85 h 149"/>
                <a:gd name="T34" fmla="*/ 16 w 38"/>
                <a:gd name="T35" fmla="*/ 78 h 149"/>
                <a:gd name="T36" fmla="*/ 16 w 38"/>
                <a:gd name="T37" fmla="*/ 71 h 149"/>
                <a:gd name="T38" fmla="*/ 19 w 38"/>
                <a:gd name="T39" fmla="*/ 64 h 149"/>
                <a:gd name="T40" fmla="*/ 23 w 38"/>
                <a:gd name="T41" fmla="*/ 0 h 149"/>
                <a:gd name="T42" fmla="*/ 14 w 38"/>
                <a:gd name="T43" fmla="*/ 0 h 149"/>
                <a:gd name="T44" fmla="*/ 2 w 38"/>
                <a:gd name="T45" fmla="*/ 26 h 149"/>
                <a:gd name="T46" fmla="*/ 11 w 38"/>
                <a:gd name="T47" fmla="*/ 33 h 149"/>
                <a:gd name="T48" fmla="*/ 14 w 38"/>
                <a:gd name="T49" fmla="*/ 42 h 149"/>
                <a:gd name="T50" fmla="*/ 11 w 38"/>
                <a:gd name="T51" fmla="*/ 49 h 149"/>
                <a:gd name="T52" fmla="*/ 11 w 38"/>
                <a:gd name="T53" fmla="*/ 56 h 149"/>
                <a:gd name="T54" fmla="*/ 9 w 38"/>
                <a:gd name="T55" fmla="*/ 64 h 149"/>
                <a:gd name="T56" fmla="*/ 7 w 38"/>
                <a:gd name="T57" fmla="*/ 71 h 149"/>
                <a:gd name="T58" fmla="*/ 7 w 38"/>
                <a:gd name="T59" fmla="*/ 78 h 149"/>
                <a:gd name="T60" fmla="*/ 4 w 38"/>
                <a:gd name="T61" fmla="*/ 85 h 149"/>
                <a:gd name="T62" fmla="*/ 2 w 38"/>
                <a:gd name="T63" fmla="*/ 92 h 149"/>
                <a:gd name="T64" fmla="*/ 2 w 38"/>
                <a:gd name="T65" fmla="*/ 99 h 149"/>
                <a:gd name="T66" fmla="*/ 0 w 38"/>
                <a:gd name="T67" fmla="*/ 108 h 149"/>
                <a:gd name="T68" fmla="*/ 14 w 38"/>
                <a:gd name="T69" fmla="*/ 146 h 149"/>
                <a:gd name="T70" fmla="*/ 38 w 38"/>
                <a:gd name="T71" fmla="*/ 108 h 149"/>
                <a:gd name="T72" fmla="*/ 35 w 38"/>
                <a:gd name="T73" fmla="*/ 104 h 149"/>
                <a:gd name="T74" fmla="*/ 35 w 38"/>
                <a:gd name="T75" fmla="*/ 94 h 149"/>
                <a:gd name="T76" fmla="*/ 33 w 38"/>
                <a:gd name="T77" fmla="*/ 85 h 149"/>
                <a:gd name="T78" fmla="*/ 30 w 38"/>
                <a:gd name="T79" fmla="*/ 78 h 149"/>
                <a:gd name="T80" fmla="*/ 28 w 38"/>
                <a:gd name="T81" fmla="*/ 68 h 149"/>
                <a:gd name="T82" fmla="*/ 26 w 38"/>
                <a:gd name="T83" fmla="*/ 59 h 149"/>
                <a:gd name="T84" fmla="*/ 23 w 38"/>
                <a:gd name="T85" fmla="*/ 49 h 149"/>
                <a:gd name="T86" fmla="*/ 26 w 38"/>
                <a:gd name="T87" fmla="*/ 42 h 149"/>
                <a:gd name="T88" fmla="*/ 26 w 38"/>
                <a:gd name="T89" fmla="*/ 33 h 149"/>
                <a:gd name="T90" fmla="*/ 28 w 38"/>
                <a:gd name="T91" fmla="*/ 11 h 149"/>
                <a:gd name="T92" fmla="*/ 23 w 38"/>
                <a:gd name="T9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" h="149">
                  <a:moveTo>
                    <a:pt x="19" y="11"/>
                  </a:moveTo>
                  <a:lnTo>
                    <a:pt x="19" y="11"/>
                  </a:lnTo>
                  <a:lnTo>
                    <a:pt x="19" y="11"/>
                  </a:lnTo>
                  <a:lnTo>
                    <a:pt x="21" y="14"/>
                  </a:lnTo>
                  <a:lnTo>
                    <a:pt x="23" y="23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9" y="14"/>
                  </a:lnTo>
                  <a:lnTo>
                    <a:pt x="19" y="11"/>
                  </a:lnTo>
                  <a:lnTo>
                    <a:pt x="19" y="11"/>
                  </a:lnTo>
                  <a:close/>
                  <a:moveTo>
                    <a:pt x="19" y="64"/>
                  </a:moveTo>
                  <a:lnTo>
                    <a:pt x="19" y="64"/>
                  </a:lnTo>
                  <a:lnTo>
                    <a:pt x="19" y="71"/>
                  </a:lnTo>
                  <a:lnTo>
                    <a:pt x="21" y="73"/>
                  </a:lnTo>
                  <a:lnTo>
                    <a:pt x="21" y="78"/>
                  </a:lnTo>
                  <a:lnTo>
                    <a:pt x="23" y="82"/>
                  </a:lnTo>
                  <a:lnTo>
                    <a:pt x="23" y="87"/>
                  </a:lnTo>
                  <a:lnTo>
                    <a:pt x="23" y="90"/>
                  </a:lnTo>
                  <a:lnTo>
                    <a:pt x="26" y="97"/>
                  </a:lnTo>
                  <a:lnTo>
                    <a:pt x="26" y="99"/>
                  </a:lnTo>
                  <a:lnTo>
                    <a:pt x="28" y="106"/>
                  </a:lnTo>
                  <a:lnTo>
                    <a:pt x="28" y="108"/>
                  </a:lnTo>
                  <a:lnTo>
                    <a:pt x="28" y="108"/>
                  </a:lnTo>
                  <a:lnTo>
                    <a:pt x="19" y="132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11" y="94"/>
                  </a:lnTo>
                  <a:lnTo>
                    <a:pt x="11" y="92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0"/>
                  </a:lnTo>
                  <a:lnTo>
                    <a:pt x="16" y="78"/>
                  </a:lnTo>
                  <a:lnTo>
                    <a:pt x="16" y="73"/>
                  </a:lnTo>
                  <a:lnTo>
                    <a:pt x="16" y="71"/>
                  </a:lnTo>
                  <a:lnTo>
                    <a:pt x="19" y="66"/>
                  </a:lnTo>
                  <a:lnTo>
                    <a:pt x="19" y="64"/>
                  </a:lnTo>
                  <a:lnTo>
                    <a:pt x="19" y="64"/>
                  </a:lnTo>
                  <a:close/>
                  <a:moveTo>
                    <a:pt x="23" y="0"/>
                  </a:moveTo>
                  <a:lnTo>
                    <a:pt x="19" y="2"/>
                  </a:lnTo>
                  <a:lnTo>
                    <a:pt x="14" y="0"/>
                  </a:lnTo>
                  <a:lnTo>
                    <a:pt x="9" y="9"/>
                  </a:lnTo>
                  <a:lnTo>
                    <a:pt x="2" y="26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42"/>
                  </a:lnTo>
                  <a:lnTo>
                    <a:pt x="14" y="42"/>
                  </a:lnTo>
                  <a:lnTo>
                    <a:pt x="14" y="47"/>
                  </a:lnTo>
                  <a:lnTo>
                    <a:pt x="11" y="49"/>
                  </a:lnTo>
                  <a:lnTo>
                    <a:pt x="11" y="54"/>
                  </a:lnTo>
                  <a:lnTo>
                    <a:pt x="11" y="56"/>
                  </a:lnTo>
                  <a:lnTo>
                    <a:pt x="9" y="61"/>
                  </a:lnTo>
                  <a:lnTo>
                    <a:pt x="9" y="64"/>
                  </a:lnTo>
                  <a:lnTo>
                    <a:pt x="9" y="68"/>
                  </a:lnTo>
                  <a:lnTo>
                    <a:pt x="7" y="71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4" y="82"/>
                  </a:lnTo>
                  <a:lnTo>
                    <a:pt x="4" y="85"/>
                  </a:lnTo>
                  <a:lnTo>
                    <a:pt x="4" y="90"/>
                  </a:lnTo>
                  <a:lnTo>
                    <a:pt x="2" y="92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104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14" y="146"/>
                  </a:lnTo>
                  <a:lnTo>
                    <a:pt x="21" y="14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5" y="104"/>
                  </a:lnTo>
                  <a:lnTo>
                    <a:pt x="35" y="97"/>
                  </a:lnTo>
                  <a:lnTo>
                    <a:pt x="35" y="94"/>
                  </a:lnTo>
                  <a:lnTo>
                    <a:pt x="33" y="90"/>
                  </a:lnTo>
                  <a:lnTo>
                    <a:pt x="33" y="85"/>
                  </a:lnTo>
                  <a:lnTo>
                    <a:pt x="30" y="80"/>
                  </a:lnTo>
                  <a:lnTo>
                    <a:pt x="30" y="78"/>
                  </a:lnTo>
                  <a:lnTo>
                    <a:pt x="28" y="71"/>
                  </a:lnTo>
                  <a:lnTo>
                    <a:pt x="28" y="68"/>
                  </a:lnTo>
                  <a:lnTo>
                    <a:pt x="28" y="61"/>
                  </a:lnTo>
                  <a:lnTo>
                    <a:pt x="26" y="59"/>
                  </a:lnTo>
                  <a:lnTo>
                    <a:pt x="26" y="54"/>
                  </a:lnTo>
                  <a:lnTo>
                    <a:pt x="23" y="49"/>
                  </a:lnTo>
                  <a:lnTo>
                    <a:pt x="23" y="42"/>
                  </a:lnTo>
                  <a:lnTo>
                    <a:pt x="26" y="42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35" y="26"/>
                  </a:lnTo>
                  <a:lnTo>
                    <a:pt x="28" y="11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823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0" y="171010"/>
            <a:ext cx="4068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确定组内项目负责人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140565F-F0FE-4C8B-8C4D-674C56B2971A}"/>
              </a:ext>
            </a:extLst>
          </p:cNvPr>
          <p:cNvSpPr/>
          <p:nvPr/>
        </p:nvSpPr>
        <p:spPr>
          <a:xfrm>
            <a:off x="5514154" y="1759145"/>
            <a:ext cx="7127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接口文档和数据库文档的整合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与其他小组定期汇报项目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保持与组员的沟通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跟进项目开发进度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805A91B3-E5BE-472C-8B8F-ADE10EC45A7C}"/>
              </a:ext>
            </a:extLst>
          </p:cNvPr>
          <p:cNvGrpSpPr/>
          <p:nvPr/>
        </p:nvGrpSpPr>
        <p:grpSpPr>
          <a:xfrm>
            <a:off x="1526655" y="1924072"/>
            <a:ext cx="3245956" cy="2332044"/>
            <a:chOff x="4978401" y="3759201"/>
            <a:chExt cx="1308101" cy="939800"/>
          </a:xfrm>
        </p:grpSpPr>
        <p:sp>
          <p:nvSpPr>
            <p:cNvPr id="10" name="Freeform 248">
              <a:extLst>
                <a:ext uri="{FF2B5EF4-FFF2-40B4-BE49-F238E27FC236}">
                  <a16:creationId xmlns:a16="http://schemas.microsoft.com/office/drawing/2014/main" id="{5C1FB411-B1EF-48FA-9D46-9A19E448AD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3401" y="3852863"/>
              <a:ext cx="461963" cy="466725"/>
            </a:xfrm>
            <a:custGeom>
              <a:avLst/>
              <a:gdLst>
                <a:gd name="T0" fmla="*/ 123 w 123"/>
                <a:gd name="T1" fmla="*/ 64 h 124"/>
                <a:gd name="T2" fmla="*/ 123 w 123"/>
                <a:gd name="T3" fmla="*/ 59 h 124"/>
                <a:gd name="T4" fmla="*/ 107 w 123"/>
                <a:gd name="T5" fmla="*/ 50 h 124"/>
                <a:gd name="T6" fmla="*/ 102 w 123"/>
                <a:gd name="T7" fmla="*/ 38 h 124"/>
                <a:gd name="T8" fmla="*/ 107 w 123"/>
                <a:gd name="T9" fmla="*/ 20 h 124"/>
                <a:gd name="T10" fmla="*/ 103 w 123"/>
                <a:gd name="T11" fmla="*/ 16 h 124"/>
                <a:gd name="T12" fmla="*/ 85 w 123"/>
                <a:gd name="T13" fmla="*/ 21 h 124"/>
                <a:gd name="T14" fmla="*/ 73 w 123"/>
                <a:gd name="T15" fmla="*/ 16 h 124"/>
                <a:gd name="T16" fmla="*/ 64 w 123"/>
                <a:gd name="T17" fmla="*/ 0 h 124"/>
                <a:gd name="T18" fmla="*/ 58 w 123"/>
                <a:gd name="T19" fmla="*/ 0 h 124"/>
                <a:gd name="T20" fmla="*/ 50 w 123"/>
                <a:gd name="T21" fmla="*/ 17 h 124"/>
                <a:gd name="T22" fmla="*/ 37 w 123"/>
                <a:gd name="T23" fmla="*/ 22 h 124"/>
                <a:gd name="T24" fmla="*/ 19 w 123"/>
                <a:gd name="T25" fmla="*/ 17 h 124"/>
                <a:gd name="T26" fmla="*/ 16 w 123"/>
                <a:gd name="T27" fmla="*/ 20 h 124"/>
                <a:gd name="T28" fmla="*/ 21 w 123"/>
                <a:gd name="T29" fmla="*/ 38 h 124"/>
                <a:gd name="T30" fmla="*/ 16 w 123"/>
                <a:gd name="T31" fmla="*/ 51 h 124"/>
                <a:gd name="T32" fmla="*/ 0 w 123"/>
                <a:gd name="T33" fmla="*/ 60 h 124"/>
                <a:gd name="T34" fmla="*/ 0 w 123"/>
                <a:gd name="T35" fmla="*/ 65 h 124"/>
                <a:gd name="T36" fmla="*/ 16 w 123"/>
                <a:gd name="T37" fmla="*/ 74 h 124"/>
                <a:gd name="T38" fmla="*/ 21 w 123"/>
                <a:gd name="T39" fmla="*/ 86 h 124"/>
                <a:gd name="T40" fmla="*/ 16 w 123"/>
                <a:gd name="T41" fmla="*/ 104 h 124"/>
                <a:gd name="T42" fmla="*/ 20 w 123"/>
                <a:gd name="T43" fmla="*/ 108 h 124"/>
                <a:gd name="T44" fmla="*/ 38 w 123"/>
                <a:gd name="T45" fmla="*/ 102 h 124"/>
                <a:gd name="T46" fmla="*/ 50 w 123"/>
                <a:gd name="T47" fmla="*/ 107 h 124"/>
                <a:gd name="T48" fmla="*/ 59 w 123"/>
                <a:gd name="T49" fmla="*/ 124 h 124"/>
                <a:gd name="T50" fmla="*/ 65 w 123"/>
                <a:gd name="T51" fmla="*/ 123 h 124"/>
                <a:gd name="T52" fmla="*/ 74 w 123"/>
                <a:gd name="T53" fmla="*/ 107 h 124"/>
                <a:gd name="T54" fmla="*/ 86 w 123"/>
                <a:gd name="T55" fmla="*/ 102 h 124"/>
                <a:gd name="T56" fmla="*/ 104 w 123"/>
                <a:gd name="T57" fmla="*/ 107 h 124"/>
                <a:gd name="T58" fmla="*/ 107 w 123"/>
                <a:gd name="T59" fmla="*/ 103 h 124"/>
                <a:gd name="T60" fmla="*/ 102 w 123"/>
                <a:gd name="T61" fmla="*/ 85 h 124"/>
                <a:gd name="T62" fmla="*/ 107 w 123"/>
                <a:gd name="T63" fmla="*/ 73 h 124"/>
                <a:gd name="T64" fmla="*/ 123 w 123"/>
                <a:gd name="T65" fmla="*/ 64 h 124"/>
                <a:gd name="T66" fmla="*/ 83 w 123"/>
                <a:gd name="T67" fmla="*/ 82 h 124"/>
                <a:gd name="T68" fmla="*/ 41 w 123"/>
                <a:gd name="T69" fmla="*/ 83 h 124"/>
                <a:gd name="T70" fmla="*/ 41 w 123"/>
                <a:gd name="T71" fmla="*/ 41 h 124"/>
                <a:gd name="T72" fmla="*/ 82 w 123"/>
                <a:gd name="T73" fmla="*/ 41 h 124"/>
                <a:gd name="T74" fmla="*/ 83 w 123"/>
                <a:gd name="T75" fmla="*/ 8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124">
                  <a:moveTo>
                    <a:pt x="123" y="64"/>
                  </a:moveTo>
                  <a:cubicBezTo>
                    <a:pt x="123" y="59"/>
                    <a:pt x="123" y="59"/>
                    <a:pt x="123" y="59"/>
                  </a:cubicBezTo>
                  <a:cubicBezTo>
                    <a:pt x="123" y="54"/>
                    <a:pt x="116" y="50"/>
                    <a:pt x="107" y="50"/>
                  </a:cubicBezTo>
                  <a:cubicBezTo>
                    <a:pt x="106" y="46"/>
                    <a:pt x="104" y="41"/>
                    <a:pt x="102" y="38"/>
                  </a:cubicBezTo>
                  <a:cubicBezTo>
                    <a:pt x="108" y="31"/>
                    <a:pt x="110" y="23"/>
                    <a:pt x="107" y="20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100" y="13"/>
                    <a:pt x="92" y="15"/>
                    <a:pt x="85" y="21"/>
                  </a:cubicBezTo>
                  <a:cubicBezTo>
                    <a:pt x="81" y="19"/>
                    <a:pt x="77" y="17"/>
                    <a:pt x="73" y="16"/>
                  </a:cubicBezTo>
                  <a:cubicBezTo>
                    <a:pt x="72" y="7"/>
                    <a:pt x="68" y="0"/>
                    <a:pt x="6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4" y="0"/>
                    <a:pt x="50" y="7"/>
                    <a:pt x="50" y="17"/>
                  </a:cubicBezTo>
                  <a:cubicBezTo>
                    <a:pt x="45" y="18"/>
                    <a:pt x="41" y="19"/>
                    <a:pt x="37" y="22"/>
                  </a:cubicBezTo>
                  <a:cubicBezTo>
                    <a:pt x="31" y="16"/>
                    <a:pt x="23" y="13"/>
                    <a:pt x="19" y="1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4"/>
                    <a:pt x="15" y="32"/>
                    <a:pt x="21" y="38"/>
                  </a:cubicBezTo>
                  <a:cubicBezTo>
                    <a:pt x="19" y="42"/>
                    <a:pt x="17" y="46"/>
                    <a:pt x="16" y="51"/>
                  </a:cubicBezTo>
                  <a:cubicBezTo>
                    <a:pt x="7" y="51"/>
                    <a:pt x="0" y="55"/>
                    <a:pt x="0" y="6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70"/>
                    <a:pt x="7" y="74"/>
                    <a:pt x="16" y="74"/>
                  </a:cubicBezTo>
                  <a:cubicBezTo>
                    <a:pt x="17" y="78"/>
                    <a:pt x="19" y="82"/>
                    <a:pt x="21" y="86"/>
                  </a:cubicBezTo>
                  <a:cubicBezTo>
                    <a:pt x="15" y="93"/>
                    <a:pt x="13" y="101"/>
                    <a:pt x="16" y="104"/>
                  </a:cubicBezTo>
                  <a:cubicBezTo>
                    <a:pt x="20" y="108"/>
                    <a:pt x="20" y="108"/>
                    <a:pt x="20" y="108"/>
                  </a:cubicBezTo>
                  <a:cubicBezTo>
                    <a:pt x="24" y="111"/>
                    <a:pt x="31" y="109"/>
                    <a:pt x="38" y="102"/>
                  </a:cubicBezTo>
                  <a:cubicBezTo>
                    <a:pt x="42" y="105"/>
                    <a:pt x="46" y="106"/>
                    <a:pt x="50" y="107"/>
                  </a:cubicBezTo>
                  <a:cubicBezTo>
                    <a:pt x="51" y="116"/>
                    <a:pt x="55" y="124"/>
                    <a:pt x="59" y="124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69" y="123"/>
                    <a:pt x="73" y="116"/>
                    <a:pt x="74" y="107"/>
                  </a:cubicBezTo>
                  <a:cubicBezTo>
                    <a:pt x="78" y="106"/>
                    <a:pt x="82" y="104"/>
                    <a:pt x="86" y="102"/>
                  </a:cubicBezTo>
                  <a:cubicBezTo>
                    <a:pt x="93" y="108"/>
                    <a:pt x="100" y="110"/>
                    <a:pt x="104" y="107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11" y="100"/>
                    <a:pt x="108" y="92"/>
                    <a:pt x="102" y="85"/>
                  </a:cubicBezTo>
                  <a:cubicBezTo>
                    <a:pt x="104" y="81"/>
                    <a:pt x="106" y="77"/>
                    <a:pt x="107" y="73"/>
                  </a:cubicBezTo>
                  <a:cubicBezTo>
                    <a:pt x="116" y="73"/>
                    <a:pt x="123" y="69"/>
                    <a:pt x="123" y="64"/>
                  </a:cubicBezTo>
                  <a:close/>
                  <a:moveTo>
                    <a:pt x="83" y="82"/>
                  </a:moveTo>
                  <a:cubicBezTo>
                    <a:pt x="71" y="94"/>
                    <a:pt x="52" y="94"/>
                    <a:pt x="41" y="83"/>
                  </a:cubicBezTo>
                  <a:cubicBezTo>
                    <a:pt x="29" y="71"/>
                    <a:pt x="29" y="53"/>
                    <a:pt x="41" y="41"/>
                  </a:cubicBezTo>
                  <a:cubicBezTo>
                    <a:pt x="52" y="30"/>
                    <a:pt x="71" y="29"/>
                    <a:pt x="82" y="41"/>
                  </a:cubicBezTo>
                  <a:cubicBezTo>
                    <a:pt x="94" y="52"/>
                    <a:pt x="94" y="71"/>
                    <a:pt x="83" y="8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Freeform 249">
              <a:extLst>
                <a:ext uri="{FF2B5EF4-FFF2-40B4-BE49-F238E27FC236}">
                  <a16:creationId xmlns:a16="http://schemas.microsoft.com/office/drawing/2014/main" id="{67FE20C4-23CE-4261-813F-6E37328AA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27714" y="4262438"/>
              <a:ext cx="379413" cy="379413"/>
            </a:xfrm>
            <a:custGeom>
              <a:avLst/>
              <a:gdLst>
                <a:gd name="T0" fmla="*/ 89 w 101"/>
                <a:gd name="T1" fmla="*/ 53 h 101"/>
                <a:gd name="T2" fmla="*/ 88 w 101"/>
                <a:gd name="T3" fmla="*/ 42 h 101"/>
                <a:gd name="T4" fmla="*/ 97 w 101"/>
                <a:gd name="T5" fmla="*/ 30 h 101"/>
                <a:gd name="T6" fmla="*/ 95 w 101"/>
                <a:gd name="T7" fmla="*/ 26 h 101"/>
                <a:gd name="T8" fmla="*/ 80 w 101"/>
                <a:gd name="T9" fmla="*/ 25 h 101"/>
                <a:gd name="T10" fmla="*/ 72 w 101"/>
                <a:gd name="T11" fmla="*/ 18 h 101"/>
                <a:gd name="T12" fmla="*/ 69 w 101"/>
                <a:gd name="T13" fmla="*/ 3 h 101"/>
                <a:gd name="T14" fmla="*/ 65 w 101"/>
                <a:gd name="T15" fmla="*/ 1 h 101"/>
                <a:gd name="T16" fmla="*/ 53 w 101"/>
                <a:gd name="T17" fmla="*/ 12 h 101"/>
                <a:gd name="T18" fmla="*/ 43 w 101"/>
                <a:gd name="T19" fmla="*/ 12 h 101"/>
                <a:gd name="T20" fmla="*/ 30 w 101"/>
                <a:gd name="T21" fmla="*/ 4 h 101"/>
                <a:gd name="T22" fmla="*/ 26 w 101"/>
                <a:gd name="T23" fmla="*/ 6 h 101"/>
                <a:gd name="T24" fmla="*/ 25 w 101"/>
                <a:gd name="T25" fmla="*/ 21 h 101"/>
                <a:gd name="T26" fmla="*/ 18 w 101"/>
                <a:gd name="T27" fmla="*/ 29 h 101"/>
                <a:gd name="T28" fmla="*/ 3 w 101"/>
                <a:gd name="T29" fmla="*/ 32 h 101"/>
                <a:gd name="T30" fmla="*/ 2 w 101"/>
                <a:gd name="T31" fmla="*/ 36 h 101"/>
                <a:gd name="T32" fmla="*/ 12 w 101"/>
                <a:gd name="T33" fmla="*/ 47 h 101"/>
                <a:gd name="T34" fmla="*/ 13 w 101"/>
                <a:gd name="T35" fmla="*/ 58 h 101"/>
                <a:gd name="T36" fmla="*/ 4 w 101"/>
                <a:gd name="T37" fmla="*/ 71 h 101"/>
                <a:gd name="T38" fmla="*/ 6 w 101"/>
                <a:gd name="T39" fmla="*/ 75 h 101"/>
                <a:gd name="T40" fmla="*/ 21 w 101"/>
                <a:gd name="T41" fmla="*/ 76 h 101"/>
                <a:gd name="T42" fmla="*/ 30 w 101"/>
                <a:gd name="T43" fmla="*/ 83 h 101"/>
                <a:gd name="T44" fmla="*/ 32 w 101"/>
                <a:gd name="T45" fmla="*/ 98 h 101"/>
                <a:gd name="T46" fmla="*/ 36 w 101"/>
                <a:gd name="T47" fmla="*/ 99 h 101"/>
                <a:gd name="T48" fmla="*/ 48 w 101"/>
                <a:gd name="T49" fmla="*/ 89 h 101"/>
                <a:gd name="T50" fmla="*/ 59 w 101"/>
                <a:gd name="T51" fmla="*/ 88 h 101"/>
                <a:gd name="T52" fmla="*/ 71 w 101"/>
                <a:gd name="T53" fmla="*/ 97 h 101"/>
                <a:gd name="T54" fmla="*/ 75 w 101"/>
                <a:gd name="T55" fmla="*/ 95 h 101"/>
                <a:gd name="T56" fmla="*/ 76 w 101"/>
                <a:gd name="T57" fmla="*/ 80 h 101"/>
                <a:gd name="T58" fmla="*/ 83 w 101"/>
                <a:gd name="T59" fmla="*/ 71 h 101"/>
                <a:gd name="T60" fmla="*/ 98 w 101"/>
                <a:gd name="T61" fmla="*/ 69 h 101"/>
                <a:gd name="T62" fmla="*/ 100 w 101"/>
                <a:gd name="T63" fmla="*/ 64 h 101"/>
                <a:gd name="T64" fmla="*/ 89 w 101"/>
                <a:gd name="T65" fmla="*/ 53 h 101"/>
                <a:gd name="T66" fmla="*/ 61 w 101"/>
                <a:gd name="T67" fmla="*/ 72 h 101"/>
                <a:gd name="T68" fmla="*/ 29 w 101"/>
                <a:gd name="T69" fmla="*/ 61 h 101"/>
                <a:gd name="T70" fmla="*/ 40 w 101"/>
                <a:gd name="T71" fmla="*/ 28 h 101"/>
                <a:gd name="T72" fmla="*/ 72 w 101"/>
                <a:gd name="T73" fmla="*/ 39 h 101"/>
                <a:gd name="T74" fmla="*/ 61 w 101"/>
                <a:gd name="T75" fmla="*/ 7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89" y="53"/>
                  </a:moveTo>
                  <a:cubicBezTo>
                    <a:pt x="89" y="50"/>
                    <a:pt x="89" y="46"/>
                    <a:pt x="88" y="42"/>
                  </a:cubicBezTo>
                  <a:cubicBezTo>
                    <a:pt x="95" y="39"/>
                    <a:pt x="99" y="33"/>
                    <a:pt x="97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2"/>
                    <a:pt x="87" y="22"/>
                    <a:pt x="80" y="25"/>
                  </a:cubicBezTo>
                  <a:cubicBezTo>
                    <a:pt x="77" y="22"/>
                    <a:pt x="75" y="20"/>
                    <a:pt x="72" y="18"/>
                  </a:cubicBezTo>
                  <a:cubicBezTo>
                    <a:pt x="74" y="11"/>
                    <a:pt x="73" y="4"/>
                    <a:pt x="69" y="3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0"/>
                    <a:pt x="56" y="5"/>
                    <a:pt x="53" y="12"/>
                  </a:cubicBezTo>
                  <a:cubicBezTo>
                    <a:pt x="50" y="11"/>
                    <a:pt x="46" y="12"/>
                    <a:pt x="43" y="12"/>
                  </a:cubicBezTo>
                  <a:cubicBezTo>
                    <a:pt x="39" y="6"/>
                    <a:pt x="33" y="2"/>
                    <a:pt x="30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2" y="7"/>
                    <a:pt x="22" y="14"/>
                    <a:pt x="25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1" y="27"/>
                    <a:pt x="4" y="28"/>
                    <a:pt x="3" y="32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40"/>
                    <a:pt x="5" y="45"/>
                    <a:pt x="12" y="47"/>
                  </a:cubicBezTo>
                  <a:cubicBezTo>
                    <a:pt x="12" y="51"/>
                    <a:pt x="12" y="55"/>
                    <a:pt x="13" y="58"/>
                  </a:cubicBezTo>
                  <a:cubicBezTo>
                    <a:pt x="6" y="62"/>
                    <a:pt x="2" y="67"/>
                    <a:pt x="4" y="71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8" y="78"/>
                    <a:pt x="14" y="79"/>
                    <a:pt x="21" y="76"/>
                  </a:cubicBezTo>
                  <a:cubicBezTo>
                    <a:pt x="24" y="78"/>
                    <a:pt x="27" y="81"/>
                    <a:pt x="30" y="83"/>
                  </a:cubicBezTo>
                  <a:cubicBezTo>
                    <a:pt x="27" y="90"/>
                    <a:pt x="29" y="97"/>
                    <a:pt x="32" y="98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40" y="101"/>
                    <a:pt x="45" y="96"/>
                    <a:pt x="48" y="89"/>
                  </a:cubicBezTo>
                  <a:cubicBezTo>
                    <a:pt x="51" y="89"/>
                    <a:pt x="55" y="89"/>
                    <a:pt x="59" y="88"/>
                  </a:cubicBezTo>
                  <a:cubicBezTo>
                    <a:pt x="62" y="95"/>
                    <a:pt x="68" y="99"/>
                    <a:pt x="71" y="97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79" y="93"/>
                    <a:pt x="79" y="87"/>
                    <a:pt x="76" y="80"/>
                  </a:cubicBezTo>
                  <a:cubicBezTo>
                    <a:pt x="79" y="77"/>
                    <a:pt x="81" y="74"/>
                    <a:pt x="83" y="71"/>
                  </a:cubicBezTo>
                  <a:cubicBezTo>
                    <a:pt x="90" y="73"/>
                    <a:pt x="97" y="72"/>
                    <a:pt x="98" y="69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1"/>
                    <a:pt x="96" y="56"/>
                    <a:pt x="89" y="53"/>
                  </a:cubicBezTo>
                  <a:close/>
                  <a:moveTo>
                    <a:pt x="61" y="72"/>
                  </a:moveTo>
                  <a:cubicBezTo>
                    <a:pt x="49" y="78"/>
                    <a:pt x="35" y="73"/>
                    <a:pt x="29" y="61"/>
                  </a:cubicBezTo>
                  <a:cubicBezTo>
                    <a:pt x="23" y="49"/>
                    <a:pt x="28" y="34"/>
                    <a:pt x="40" y="28"/>
                  </a:cubicBezTo>
                  <a:cubicBezTo>
                    <a:pt x="52" y="23"/>
                    <a:pt x="66" y="27"/>
                    <a:pt x="72" y="39"/>
                  </a:cubicBezTo>
                  <a:cubicBezTo>
                    <a:pt x="78" y="52"/>
                    <a:pt x="73" y="66"/>
                    <a:pt x="61" y="72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250">
              <a:extLst>
                <a:ext uri="{FF2B5EF4-FFF2-40B4-BE49-F238E27FC236}">
                  <a16:creationId xmlns:a16="http://schemas.microsoft.com/office/drawing/2014/main" id="{9F331180-64AA-4CFA-929C-6CD45E77FE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6476" y="4086226"/>
              <a:ext cx="187325" cy="187325"/>
            </a:xfrm>
            <a:custGeom>
              <a:avLst/>
              <a:gdLst>
                <a:gd name="T0" fmla="*/ 44 w 50"/>
                <a:gd name="T1" fmla="*/ 27 h 50"/>
                <a:gd name="T2" fmla="*/ 44 w 50"/>
                <a:gd name="T3" fmla="*/ 21 h 50"/>
                <a:gd name="T4" fmla="*/ 48 w 50"/>
                <a:gd name="T5" fmla="*/ 15 h 50"/>
                <a:gd name="T6" fmla="*/ 47 w 50"/>
                <a:gd name="T7" fmla="*/ 13 h 50"/>
                <a:gd name="T8" fmla="*/ 39 w 50"/>
                <a:gd name="T9" fmla="*/ 13 h 50"/>
                <a:gd name="T10" fmla="*/ 35 w 50"/>
                <a:gd name="T11" fmla="*/ 9 h 50"/>
                <a:gd name="T12" fmla="*/ 34 w 50"/>
                <a:gd name="T13" fmla="*/ 2 h 50"/>
                <a:gd name="T14" fmla="*/ 32 w 50"/>
                <a:gd name="T15" fmla="*/ 1 h 50"/>
                <a:gd name="T16" fmla="*/ 26 w 50"/>
                <a:gd name="T17" fmla="*/ 6 h 50"/>
                <a:gd name="T18" fmla="*/ 21 w 50"/>
                <a:gd name="T19" fmla="*/ 6 h 50"/>
                <a:gd name="T20" fmla="*/ 15 w 50"/>
                <a:gd name="T21" fmla="*/ 2 h 50"/>
                <a:gd name="T22" fmla="*/ 13 w 50"/>
                <a:gd name="T23" fmla="*/ 3 h 50"/>
                <a:gd name="T24" fmla="*/ 12 w 50"/>
                <a:gd name="T25" fmla="*/ 11 h 50"/>
                <a:gd name="T26" fmla="*/ 9 w 50"/>
                <a:gd name="T27" fmla="*/ 15 h 50"/>
                <a:gd name="T28" fmla="*/ 1 w 50"/>
                <a:gd name="T29" fmla="*/ 16 h 50"/>
                <a:gd name="T30" fmla="*/ 1 w 50"/>
                <a:gd name="T31" fmla="*/ 18 h 50"/>
                <a:gd name="T32" fmla="*/ 6 w 50"/>
                <a:gd name="T33" fmla="*/ 24 h 50"/>
                <a:gd name="T34" fmla="*/ 6 w 50"/>
                <a:gd name="T35" fmla="*/ 29 h 50"/>
                <a:gd name="T36" fmla="*/ 2 w 50"/>
                <a:gd name="T37" fmla="*/ 35 h 50"/>
                <a:gd name="T38" fmla="*/ 3 w 50"/>
                <a:gd name="T39" fmla="*/ 37 h 50"/>
                <a:gd name="T40" fmla="*/ 10 w 50"/>
                <a:gd name="T41" fmla="*/ 38 h 50"/>
                <a:gd name="T42" fmla="*/ 15 w 50"/>
                <a:gd name="T43" fmla="*/ 41 h 50"/>
                <a:gd name="T44" fmla="*/ 16 w 50"/>
                <a:gd name="T45" fmla="*/ 49 h 50"/>
                <a:gd name="T46" fmla="*/ 18 w 50"/>
                <a:gd name="T47" fmla="*/ 49 h 50"/>
                <a:gd name="T48" fmla="*/ 24 w 50"/>
                <a:gd name="T49" fmla="*/ 44 h 50"/>
                <a:gd name="T50" fmla="*/ 29 w 50"/>
                <a:gd name="T51" fmla="*/ 44 h 50"/>
                <a:gd name="T52" fmla="*/ 35 w 50"/>
                <a:gd name="T53" fmla="*/ 48 h 50"/>
                <a:gd name="T54" fmla="*/ 37 w 50"/>
                <a:gd name="T55" fmla="*/ 47 h 50"/>
                <a:gd name="T56" fmla="*/ 37 w 50"/>
                <a:gd name="T57" fmla="*/ 40 h 50"/>
                <a:gd name="T58" fmla="*/ 41 w 50"/>
                <a:gd name="T59" fmla="*/ 36 h 50"/>
                <a:gd name="T60" fmla="*/ 49 w 50"/>
                <a:gd name="T61" fmla="*/ 34 h 50"/>
                <a:gd name="T62" fmla="*/ 49 w 50"/>
                <a:gd name="T63" fmla="*/ 32 h 50"/>
                <a:gd name="T64" fmla="*/ 44 w 50"/>
                <a:gd name="T65" fmla="*/ 27 h 50"/>
                <a:gd name="T66" fmla="*/ 30 w 50"/>
                <a:gd name="T67" fmla="*/ 36 h 50"/>
                <a:gd name="T68" fmla="*/ 14 w 50"/>
                <a:gd name="T69" fmla="*/ 31 h 50"/>
                <a:gd name="T70" fmla="*/ 20 w 50"/>
                <a:gd name="T71" fmla="*/ 14 h 50"/>
                <a:gd name="T72" fmla="*/ 36 w 50"/>
                <a:gd name="T73" fmla="*/ 20 h 50"/>
                <a:gd name="T74" fmla="*/ 30 w 50"/>
                <a:gd name="T75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50">
                  <a:moveTo>
                    <a:pt x="44" y="27"/>
                  </a:moveTo>
                  <a:cubicBezTo>
                    <a:pt x="44" y="25"/>
                    <a:pt x="44" y="23"/>
                    <a:pt x="44" y="21"/>
                  </a:cubicBezTo>
                  <a:cubicBezTo>
                    <a:pt x="47" y="19"/>
                    <a:pt x="49" y="17"/>
                    <a:pt x="48" y="15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1"/>
                    <a:pt x="43" y="11"/>
                    <a:pt x="39" y="13"/>
                  </a:cubicBezTo>
                  <a:cubicBezTo>
                    <a:pt x="38" y="11"/>
                    <a:pt x="37" y="10"/>
                    <a:pt x="35" y="9"/>
                  </a:cubicBezTo>
                  <a:cubicBezTo>
                    <a:pt x="36" y="6"/>
                    <a:pt x="36" y="2"/>
                    <a:pt x="34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0"/>
                    <a:pt x="28" y="3"/>
                    <a:pt x="26" y="6"/>
                  </a:cubicBezTo>
                  <a:cubicBezTo>
                    <a:pt x="25" y="6"/>
                    <a:pt x="23" y="6"/>
                    <a:pt x="21" y="6"/>
                  </a:cubicBezTo>
                  <a:cubicBezTo>
                    <a:pt x="19" y="3"/>
                    <a:pt x="16" y="1"/>
                    <a:pt x="15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1" y="4"/>
                    <a:pt x="11" y="7"/>
                    <a:pt x="12" y="11"/>
                  </a:cubicBezTo>
                  <a:cubicBezTo>
                    <a:pt x="11" y="12"/>
                    <a:pt x="10" y="13"/>
                    <a:pt x="9" y="15"/>
                  </a:cubicBezTo>
                  <a:cubicBezTo>
                    <a:pt x="5" y="14"/>
                    <a:pt x="2" y="14"/>
                    <a:pt x="1" y="16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2" y="22"/>
                    <a:pt x="6" y="24"/>
                  </a:cubicBezTo>
                  <a:cubicBezTo>
                    <a:pt x="6" y="26"/>
                    <a:pt x="6" y="27"/>
                    <a:pt x="6" y="29"/>
                  </a:cubicBezTo>
                  <a:cubicBezTo>
                    <a:pt x="3" y="31"/>
                    <a:pt x="1" y="34"/>
                    <a:pt x="2" y="35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4" y="39"/>
                    <a:pt x="7" y="39"/>
                    <a:pt x="10" y="38"/>
                  </a:cubicBezTo>
                  <a:cubicBezTo>
                    <a:pt x="12" y="39"/>
                    <a:pt x="13" y="40"/>
                    <a:pt x="15" y="41"/>
                  </a:cubicBezTo>
                  <a:cubicBezTo>
                    <a:pt x="14" y="45"/>
                    <a:pt x="14" y="48"/>
                    <a:pt x="16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20" y="50"/>
                    <a:pt x="22" y="48"/>
                    <a:pt x="24" y="44"/>
                  </a:cubicBezTo>
                  <a:cubicBezTo>
                    <a:pt x="25" y="44"/>
                    <a:pt x="27" y="44"/>
                    <a:pt x="29" y="44"/>
                  </a:cubicBezTo>
                  <a:cubicBezTo>
                    <a:pt x="31" y="47"/>
                    <a:pt x="34" y="49"/>
                    <a:pt x="35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9" y="46"/>
                    <a:pt x="39" y="43"/>
                    <a:pt x="37" y="40"/>
                  </a:cubicBezTo>
                  <a:cubicBezTo>
                    <a:pt x="39" y="38"/>
                    <a:pt x="40" y="37"/>
                    <a:pt x="41" y="36"/>
                  </a:cubicBezTo>
                  <a:cubicBezTo>
                    <a:pt x="45" y="37"/>
                    <a:pt x="48" y="36"/>
                    <a:pt x="49" y="34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50" y="30"/>
                    <a:pt x="48" y="28"/>
                    <a:pt x="44" y="27"/>
                  </a:cubicBezTo>
                  <a:close/>
                  <a:moveTo>
                    <a:pt x="30" y="36"/>
                  </a:moveTo>
                  <a:cubicBezTo>
                    <a:pt x="24" y="39"/>
                    <a:pt x="17" y="37"/>
                    <a:pt x="14" y="31"/>
                  </a:cubicBezTo>
                  <a:cubicBezTo>
                    <a:pt x="11" y="25"/>
                    <a:pt x="14" y="17"/>
                    <a:pt x="20" y="14"/>
                  </a:cubicBezTo>
                  <a:cubicBezTo>
                    <a:pt x="26" y="11"/>
                    <a:pt x="33" y="14"/>
                    <a:pt x="36" y="20"/>
                  </a:cubicBezTo>
                  <a:cubicBezTo>
                    <a:pt x="39" y="26"/>
                    <a:pt x="36" y="33"/>
                    <a:pt x="30" y="36"/>
                  </a:cubicBezTo>
                  <a:close/>
                </a:path>
              </a:pathLst>
            </a:custGeom>
            <a:solidFill>
              <a:srgbClr val="C5EA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251">
              <a:extLst>
                <a:ext uri="{FF2B5EF4-FFF2-40B4-BE49-F238E27FC236}">
                  <a16:creationId xmlns:a16="http://schemas.microsoft.com/office/drawing/2014/main" id="{D6EB5D74-29A0-4563-A684-4D4379DA96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5464" y="3846513"/>
              <a:ext cx="481013" cy="479425"/>
            </a:xfrm>
            <a:custGeom>
              <a:avLst/>
              <a:gdLst>
                <a:gd name="T0" fmla="*/ 66 w 128"/>
                <a:gd name="T1" fmla="*/ 4 h 128"/>
                <a:gd name="T2" fmla="*/ 72 w 128"/>
                <a:gd name="T3" fmla="*/ 20 h 128"/>
                <a:gd name="T4" fmla="*/ 86 w 128"/>
                <a:gd name="T5" fmla="*/ 25 h 128"/>
                <a:gd name="T6" fmla="*/ 91 w 128"/>
                <a:gd name="T7" fmla="*/ 25 h 128"/>
                <a:gd name="T8" fmla="*/ 104 w 128"/>
                <a:gd name="T9" fmla="*/ 19 h 128"/>
                <a:gd name="T10" fmla="*/ 102 w 128"/>
                <a:gd name="T11" fmla="*/ 36 h 128"/>
                <a:gd name="T12" fmla="*/ 102 w 128"/>
                <a:gd name="T13" fmla="*/ 41 h 128"/>
                <a:gd name="T14" fmla="*/ 108 w 128"/>
                <a:gd name="T15" fmla="*/ 55 h 128"/>
                <a:gd name="T16" fmla="*/ 124 w 128"/>
                <a:gd name="T17" fmla="*/ 61 h 128"/>
                <a:gd name="T18" fmla="*/ 111 w 128"/>
                <a:gd name="T19" fmla="*/ 72 h 128"/>
                <a:gd name="T20" fmla="*/ 107 w 128"/>
                <a:gd name="T21" fmla="*/ 75 h 128"/>
                <a:gd name="T22" fmla="*/ 101 w 128"/>
                <a:gd name="T23" fmla="*/ 89 h 128"/>
                <a:gd name="T24" fmla="*/ 109 w 128"/>
                <a:gd name="T25" fmla="*/ 104 h 128"/>
                <a:gd name="T26" fmla="*/ 103 w 128"/>
                <a:gd name="T27" fmla="*/ 109 h 128"/>
                <a:gd name="T28" fmla="*/ 89 w 128"/>
                <a:gd name="T29" fmla="*/ 101 h 128"/>
                <a:gd name="T30" fmla="*/ 75 w 128"/>
                <a:gd name="T31" fmla="*/ 107 h 128"/>
                <a:gd name="T32" fmla="*/ 72 w 128"/>
                <a:gd name="T33" fmla="*/ 111 h 128"/>
                <a:gd name="T34" fmla="*/ 61 w 128"/>
                <a:gd name="T35" fmla="*/ 124 h 128"/>
                <a:gd name="T36" fmla="*/ 56 w 128"/>
                <a:gd name="T37" fmla="*/ 108 h 128"/>
                <a:gd name="T38" fmla="*/ 41 w 128"/>
                <a:gd name="T39" fmla="*/ 103 h 128"/>
                <a:gd name="T40" fmla="*/ 37 w 128"/>
                <a:gd name="T41" fmla="*/ 103 h 128"/>
                <a:gd name="T42" fmla="*/ 23 w 128"/>
                <a:gd name="T43" fmla="*/ 109 h 128"/>
                <a:gd name="T44" fmla="*/ 25 w 128"/>
                <a:gd name="T45" fmla="*/ 91 h 128"/>
                <a:gd name="T46" fmla="*/ 25 w 128"/>
                <a:gd name="T47" fmla="*/ 87 h 128"/>
                <a:gd name="T48" fmla="*/ 20 w 128"/>
                <a:gd name="T49" fmla="*/ 73 h 128"/>
                <a:gd name="T50" fmla="*/ 3 w 128"/>
                <a:gd name="T51" fmla="*/ 67 h 128"/>
                <a:gd name="T52" fmla="*/ 17 w 128"/>
                <a:gd name="T53" fmla="*/ 56 h 128"/>
                <a:gd name="T54" fmla="*/ 20 w 128"/>
                <a:gd name="T55" fmla="*/ 53 h 128"/>
                <a:gd name="T56" fmla="*/ 26 w 128"/>
                <a:gd name="T57" fmla="*/ 39 h 128"/>
                <a:gd name="T58" fmla="*/ 19 w 128"/>
                <a:gd name="T59" fmla="*/ 24 h 128"/>
                <a:gd name="T60" fmla="*/ 24 w 128"/>
                <a:gd name="T61" fmla="*/ 19 h 128"/>
                <a:gd name="T62" fmla="*/ 38 w 128"/>
                <a:gd name="T63" fmla="*/ 27 h 128"/>
                <a:gd name="T64" fmla="*/ 52 w 128"/>
                <a:gd name="T65" fmla="*/ 21 h 128"/>
                <a:gd name="T66" fmla="*/ 55 w 128"/>
                <a:gd name="T67" fmla="*/ 17 h 128"/>
                <a:gd name="T68" fmla="*/ 66 w 128"/>
                <a:gd name="T69" fmla="*/ 4 h 128"/>
                <a:gd name="T70" fmla="*/ 64 w 128"/>
                <a:gd name="T71" fmla="*/ 98 h 128"/>
                <a:gd name="T72" fmla="*/ 88 w 128"/>
                <a:gd name="T73" fmla="*/ 39 h 128"/>
                <a:gd name="T74" fmla="*/ 39 w 128"/>
                <a:gd name="T75" fmla="*/ 40 h 128"/>
                <a:gd name="T76" fmla="*/ 40 w 128"/>
                <a:gd name="T77" fmla="*/ 88 h 128"/>
                <a:gd name="T78" fmla="*/ 66 w 128"/>
                <a:gd name="T79" fmla="*/ 0 h 128"/>
                <a:gd name="T80" fmla="*/ 60 w 128"/>
                <a:gd name="T81" fmla="*/ 0 h 128"/>
                <a:gd name="T82" fmla="*/ 39 w 128"/>
                <a:gd name="T83" fmla="*/ 22 h 128"/>
                <a:gd name="T84" fmla="*/ 20 w 128"/>
                <a:gd name="T85" fmla="*/ 17 h 128"/>
                <a:gd name="T86" fmla="*/ 22 w 128"/>
                <a:gd name="T87" fmla="*/ 40 h 128"/>
                <a:gd name="T88" fmla="*/ 0 w 128"/>
                <a:gd name="T89" fmla="*/ 62 h 128"/>
                <a:gd name="T90" fmla="*/ 17 w 128"/>
                <a:gd name="T91" fmla="*/ 76 h 128"/>
                <a:gd name="T92" fmla="*/ 17 w 128"/>
                <a:gd name="T93" fmla="*/ 108 h 128"/>
                <a:gd name="T94" fmla="*/ 25 w 128"/>
                <a:gd name="T95" fmla="*/ 113 h 128"/>
                <a:gd name="T96" fmla="*/ 52 w 128"/>
                <a:gd name="T97" fmla="*/ 111 h 128"/>
                <a:gd name="T98" fmla="*/ 61 w 128"/>
                <a:gd name="T99" fmla="*/ 128 h 128"/>
                <a:gd name="T100" fmla="*/ 76 w 128"/>
                <a:gd name="T101" fmla="*/ 111 h 128"/>
                <a:gd name="T102" fmla="*/ 103 w 128"/>
                <a:gd name="T103" fmla="*/ 112 h 128"/>
                <a:gd name="T104" fmla="*/ 111 w 128"/>
                <a:gd name="T105" fmla="*/ 107 h 128"/>
                <a:gd name="T106" fmla="*/ 111 w 128"/>
                <a:gd name="T107" fmla="*/ 76 h 128"/>
                <a:gd name="T108" fmla="*/ 128 w 128"/>
                <a:gd name="T109" fmla="*/ 61 h 128"/>
                <a:gd name="T110" fmla="*/ 105 w 128"/>
                <a:gd name="T111" fmla="*/ 39 h 128"/>
                <a:gd name="T112" fmla="*/ 107 w 128"/>
                <a:gd name="T113" fmla="*/ 16 h 128"/>
                <a:gd name="T114" fmla="*/ 88 w 128"/>
                <a:gd name="T115" fmla="*/ 22 h 128"/>
                <a:gd name="T116" fmla="*/ 66 w 128"/>
                <a:gd name="T117" fmla="*/ 0 h 128"/>
                <a:gd name="T118" fmla="*/ 42 w 128"/>
                <a:gd name="T119" fmla="*/ 86 h 128"/>
                <a:gd name="T120" fmla="*/ 64 w 128"/>
                <a:gd name="T121" fmla="*/ 33 h 128"/>
                <a:gd name="T122" fmla="*/ 85 w 128"/>
                <a:gd name="T123" fmla="*/ 8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8" h="128">
                  <a:moveTo>
                    <a:pt x="66" y="0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8" y="4"/>
                    <a:pt x="71" y="8"/>
                    <a:pt x="72" y="17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9" y="21"/>
                    <a:pt x="83" y="23"/>
                    <a:pt x="86" y="25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5" y="20"/>
                    <a:pt x="100" y="19"/>
                    <a:pt x="102" y="19"/>
                  </a:cubicBezTo>
                  <a:cubicBezTo>
                    <a:pt x="103" y="19"/>
                    <a:pt x="104" y="19"/>
                    <a:pt x="104" y="1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8" y="30"/>
                    <a:pt x="102" y="36"/>
                  </a:cubicBezTo>
                  <a:cubicBezTo>
                    <a:pt x="101" y="38"/>
                    <a:pt x="101" y="38"/>
                    <a:pt x="101" y="38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4" y="44"/>
                    <a:pt x="106" y="48"/>
                    <a:pt x="107" y="52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9" y="55"/>
                    <a:pt x="124" y="59"/>
                    <a:pt x="124" y="61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8"/>
                    <a:pt x="119" y="71"/>
                    <a:pt x="111" y="7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107" y="75"/>
                    <a:pt x="107" y="75"/>
                    <a:pt x="107" y="75"/>
                  </a:cubicBezTo>
                  <a:cubicBezTo>
                    <a:pt x="106" y="79"/>
                    <a:pt x="105" y="83"/>
                    <a:pt x="102" y="86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9" y="97"/>
                    <a:pt x="110" y="103"/>
                    <a:pt x="109" y="104"/>
                  </a:cubicBezTo>
                  <a:cubicBezTo>
                    <a:pt x="105" y="108"/>
                    <a:pt x="105" y="108"/>
                    <a:pt x="105" y="108"/>
                  </a:cubicBezTo>
                  <a:cubicBezTo>
                    <a:pt x="104" y="109"/>
                    <a:pt x="103" y="109"/>
                    <a:pt x="103" y="109"/>
                  </a:cubicBezTo>
                  <a:cubicBezTo>
                    <a:pt x="101" y="109"/>
                    <a:pt x="96" y="107"/>
                    <a:pt x="91" y="103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3" y="104"/>
                    <a:pt x="79" y="106"/>
                    <a:pt x="75" y="107"/>
                  </a:cubicBezTo>
                  <a:cubicBezTo>
                    <a:pt x="72" y="108"/>
                    <a:pt x="72" y="108"/>
                    <a:pt x="72" y="108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119"/>
                    <a:pt x="69" y="124"/>
                    <a:pt x="67" y="124"/>
                  </a:cubicBezTo>
                  <a:cubicBezTo>
                    <a:pt x="61" y="124"/>
                    <a:pt x="61" y="124"/>
                    <a:pt x="61" y="124"/>
                  </a:cubicBezTo>
                  <a:cubicBezTo>
                    <a:pt x="60" y="124"/>
                    <a:pt x="56" y="119"/>
                    <a:pt x="56" y="111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9" y="106"/>
                    <a:pt x="45" y="105"/>
                    <a:pt x="41" y="103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2" y="108"/>
                    <a:pt x="27" y="109"/>
                    <a:pt x="25" y="109"/>
                  </a:cubicBezTo>
                  <a:cubicBezTo>
                    <a:pt x="25" y="109"/>
                    <a:pt x="24" y="109"/>
                    <a:pt x="23" y="109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8" y="104"/>
                    <a:pt x="19" y="98"/>
                    <a:pt x="25" y="91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3"/>
                    <a:pt x="21" y="79"/>
                    <a:pt x="20" y="75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8" y="72"/>
                    <a:pt x="3" y="69"/>
                    <a:pt x="3" y="67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3" y="60"/>
                    <a:pt x="8" y="56"/>
                    <a:pt x="17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49"/>
                    <a:pt x="23" y="45"/>
                    <a:pt x="25" y="41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18" y="31"/>
                    <a:pt x="18" y="25"/>
                    <a:pt x="19" y="24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4" y="19"/>
                    <a:pt x="24" y="19"/>
                  </a:cubicBezTo>
                  <a:cubicBezTo>
                    <a:pt x="27" y="19"/>
                    <a:pt x="31" y="21"/>
                    <a:pt x="36" y="25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4" y="23"/>
                    <a:pt x="48" y="22"/>
                    <a:pt x="52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8"/>
                    <a:pt x="59" y="4"/>
                    <a:pt x="60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0"/>
                    <a:pt x="66" y="0"/>
                    <a:pt x="66" y="0"/>
                  </a:cubicBezTo>
                  <a:close/>
                  <a:moveTo>
                    <a:pt x="64" y="98"/>
                  </a:moveTo>
                  <a:cubicBezTo>
                    <a:pt x="73" y="98"/>
                    <a:pt x="82" y="95"/>
                    <a:pt x="88" y="88"/>
                  </a:cubicBezTo>
                  <a:cubicBezTo>
                    <a:pt x="101" y="74"/>
                    <a:pt x="101" y="53"/>
                    <a:pt x="88" y="39"/>
                  </a:cubicBezTo>
                  <a:cubicBezTo>
                    <a:pt x="81" y="33"/>
                    <a:pt x="73" y="30"/>
                    <a:pt x="64" y="30"/>
                  </a:cubicBezTo>
                  <a:cubicBezTo>
                    <a:pt x="54" y="30"/>
                    <a:pt x="46" y="33"/>
                    <a:pt x="39" y="40"/>
                  </a:cubicBezTo>
                  <a:cubicBezTo>
                    <a:pt x="33" y="46"/>
                    <a:pt x="29" y="55"/>
                    <a:pt x="29" y="64"/>
                  </a:cubicBezTo>
                  <a:cubicBezTo>
                    <a:pt x="29" y="73"/>
                    <a:pt x="33" y="82"/>
                    <a:pt x="40" y="88"/>
                  </a:cubicBezTo>
                  <a:cubicBezTo>
                    <a:pt x="46" y="95"/>
                    <a:pt x="55" y="98"/>
                    <a:pt x="64" y="98"/>
                  </a:cubicBezTo>
                  <a:close/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0"/>
                    <a:pt x="52" y="7"/>
                    <a:pt x="51" y="17"/>
                  </a:cubicBezTo>
                  <a:cubicBezTo>
                    <a:pt x="47" y="18"/>
                    <a:pt x="43" y="20"/>
                    <a:pt x="39" y="22"/>
                  </a:cubicBezTo>
                  <a:cubicBezTo>
                    <a:pt x="34" y="18"/>
                    <a:pt x="28" y="15"/>
                    <a:pt x="24" y="15"/>
                  </a:cubicBezTo>
                  <a:cubicBezTo>
                    <a:pt x="23" y="15"/>
                    <a:pt x="21" y="16"/>
                    <a:pt x="20" y="17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3" y="24"/>
                    <a:pt x="15" y="33"/>
                    <a:pt x="22" y="40"/>
                  </a:cubicBezTo>
                  <a:cubicBezTo>
                    <a:pt x="19" y="44"/>
                    <a:pt x="18" y="48"/>
                    <a:pt x="17" y="52"/>
                  </a:cubicBezTo>
                  <a:cubicBezTo>
                    <a:pt x="7" y="53"/>
                    <a:pt x="0" y="57"/>
                    <a:pt x="0" y="62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2"/>
                    <a:pt x="7" y="76"/>
                    <a:pt x="17" y="76"/>
                  </a:cubicBezTo>
                  <a:cubicBezTo>
                    <a:pt x="18" y="81"/>
                    <a:pt x="20" y="85"/>
                    <a:pt x="22" y="89"/>
                  </a:cubicBezTo>
                  <a:cubicBezTo>
                    <a:pt x="16" y="96"/>
                    <a:pt x="13" y="104"/>
                    <a:pt x="17" y="108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2" y="113"/>
                    <a:pt x="23" y="113"/>
                    <a:pt x="25" y="113"/>
                  </a:cubicBezTo>
                  <a:cubicBezTo>
                    <a:pt x="29" y="113"/>
                    <a:pt x="34" y="110"/>
                    <a:pt x="39" y="106"/>
                  </a:cubicBezTo>
                  <a:cubicBezTo>
                    <a:pt x="43" y="108"/>
                    <a:pt x="48" y="110"/>
                    <a:pt x="52" y="111"/>
                  </a:cubicBezTo>
                  <a:cubicBezTo>
                    <a:pt x="52" y="120"/>
                    <a:pt x="57" y="128"/>
                    <a:pt x="61" y="128"/>
                  </a:cubicBezTo>
                  <a:cubicBezTo>
                    <a:pt x="61" y="128"/>
                    <a:pt x="61" y="128"/>
                    <a:pt x="61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72" y="128"/>
                    <a:pt x="76" y="120"/>
                    <a:pt x="76" y="111"/>
                  </a:cubicBezTo>
                  <a:cubicBezTo>
                    <a:pt x="80" y="110"/>
                    <a:pt x="85" y="108"/>
                    <a:pt x="89" y="105"/>
                  </a:cubicBezTo>
                  <a:cubicBezTo>
                    <a:pt x="94" y="110"/>
                    <a:pt x="99" y="112"/>
                    <a:pt x="103" y="112"/>
                  </a:cubicBezTo>
                  <a:cubicBezTo>
                    <a:pt x="105" y="112"/>
                    <a:pt x="106" y="112"/>
                    <a:pt x="107" y="111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5" y="103"/>
                    <a:pt x="112" y="95"/>
                    <a:pt x="106" y="88"/>
                  </a:cubicBezTo>
                  <a:cubicBezTo>
                    <a:pt x="108" y="84"/>
                    <a:pt x="110" y="80"/>
                    <a:pt x="111" y="76"/>
                  </a:cubicBezTo>
                  <a:cubicBezTo>
                    <a:pt x="120" y="75"/>
                    <a:pt x="128" y="71"/>
                    <a:pt x="128" y="66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8" y="56"/>
                    <a:pt x="120" y="52"/>
                    <a:pt x="111" y="51"/>
                  </a:cubicBezTo>
                  <a:cubicBezTo>
                    <a:pt x="109" y="47"/>
                    <a:pt x="108" y="43"/>
                    <a:pt x="105" y="39"/>
                  </a:cubicBezTo>
                  <a:cubicBezTo>
                    <a:pt x="112" y="32"/>
                    <a:pt x="114" y="24"/>
                    <a:pt x="111" y="20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05" y="15"/>
                    <a:pt x="104" y="15"/>
                    <a:pt x="102" y="15"/>
                  </a:cubicBezTo>
                  <a:cubicBezTo>
                    <a:pt x="98" y="15"/>
                    <a:pt x="93" y="17"/>
                    <a:pt x="88" y="22"/>
                  </a:cubicBezTo>
                  <a:cubicBezTo>
                    <a:pt x="84" y="20"/>
                    <a:pt x="80" y="18"/>
                    <a:pt x="75" y="17"/>
                  </a:cubicBezTo>
                  <a:cubicBezTo>
                    <a:pt x="75" y="7"/>
                    <a:pt x="71" y="0"/>
                    <a:pt x="66" y="0"/>
                  </a:cubicBezTo>
                  <a:close/>
                  <a:moveTo>
                    <a:pt x="64" y="94"/>
                  </a:moveTo>
                  <a:cubicBezTo>
                    <a:pt x="56" y="94"/>
                    <a:pt x="48" y="92"/>
                    <a:pt x="42" y="86"/>
                  </a:cubicBezTo>
                  <a:cubicBezTo>
                    <a:pt x="30" y="74"/>
                    <a:pt x="30" y="54"/>
                    <a:pt x="42" y="42"/>
                  </a:cubicBezTo>
                  <a:cubicBezTo>
                    <a:pt x="48" y="36"/>
                    <a:pt x="56" y="33"/>
                    <a:pt x="64" y="33"/>
                  </a:cubicBezTo>
                  <a:cubicBezTo>
                    <a:pt x="71" y="33"/>
                    <a:pt x="79" y="36"/>
                    <a:pt x="85" y="42"/>
                  </a:cubicBezTo>
                  <a:cubicBezTo>
                    <a:pt x="97" y="54"/>
                    <a:pt x="97" y="73"/>
                    <a:pt x="85" y="85"/>
                  </a:cubicBezTo>
                  <a:cubicBezTo>
                    <a:pt x="79" y="91"/>
                    <a:pt x="72" y="94"/>
                    <a:pt x="64" y="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252">
              <a:extLst>
                <a:ext uri="{FF2B5EF4-FFF2-40B4-BE49-F238E27FC236}">
                  <a16:creationId xmlns:a16="http://schemas.microsoft.com/office/drawing/2014/main" id="{0B0FF7FD-DF4F-4306-9B13-5AC0DAFFFA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16601" y="4259263"/>
              <a:ext cx="390525" cy="382588"/>
            </a:xfrm>
            <a:custGeom>
              <a:avLst/>
              <a:gdLst>
                <a:gd name="T0" fmla="*/ 70 w 104"/>
                <a:gd name="T1" fmla="*/ 5 h 102"/>
                <a:gd name="T2" fmla="*/ 72 w 104"/>
                <a:gd name="T3" fmla="*/ 21 h 102"/>
                <a:gd name="T4" fmla="*/ 84 w 104"/>
                <a:gd name="T5" fmla="*/ 29 h 102"/>
                <a:gd name="T6" fmla="*/ 97 w 104"/>
                <a:gd name="T7" fmla="*/ 32 h 102"/>
                <a:gd name="T8" fmla="*/ 87 w 104"/>
                <a:gd name="T9" fmla="*/ 44 h 102"/>
                <a:gd name="T10" fmla="*/ 90 w 104"/>
                <a:gd name="T11" fmla="*/ 58 h 102"/>
                <a:gd name="T12" fmla="*/ 93 w 104"/>
                <a:gd name="T13" fmla="*/ 71 h 102"/>
                <a:gd name="T14" fmla="*/ 82 w 104"/>
                <a:gd name="T15" fmla="*/ 71 h 102"/>
                <a:gd name="T16" fmla="*/ 75 w 104"/>
                <a:gd name="T17" fmla="*/ 83 h 102"/>
                <a:gd name="T18" fmla="*/ 71 w 104"/>
                <a:gd name="T19" fmla="*/ 96 h 102"/>
                <a:gd name="T20" fmla="*/ 59 w 104"/>
                <a:gd name="T21" fmla="*/ 87 h 102"/>
                <a:gd name="T22" fmla="*/ 46 w 104"/>
                <a:gd name="T23" fmla="*/ 87 h 102"/>
                <a:gd name="T24" fmla="*/ 38 w 104"/>
                <a:gd name="T25" fmla="*/ 99 h 102"/>
                <a:gd name="T26" fmla="*/ 34 w 104"/>
                <a:gd name="T27" fmla="*/ 83 h 102"/>
                <a:gd name="T28" fmla="*/ 22 w 104"/>
                <a:gd name="T29" fmla="*/ 73 h 102"/>
                <a:gd name="T30" fmla="*/ 9 w 104"/>
                <a:gd name="T31" fmla="*/ 75 h 102"/>
                <a:gd name="T32" fmla="*/ 17 w 104"/>
                <a:gd name="T33" fmla="*/ 62 h 102"/>
                <a:gd name="T34" fmla="*/ 16 w 104"/>
                <a:gd name="T35" fmla="*/ 46 h 102"/>
                <a:gd name="T36" fmla="*/ 6 w 104"/>
                <a:gd name="T37" fmla="*/ 33 h 102"/>
                <a:gd name="T38" fmla="*/ 20 w 104"/>
                <a:gd name="T39" fmla="*/ 34 h 102"/>
                <a:gd name="T40" fmla="*/ 30 w 104"/>
                <a:gd name="T41" fmla="*/ 22 h 102"/>
                <a:gd name="T42" fmla="*/ 32 w 104"/>
                <a:gd name="T43" fmla="*/ 6 h 102"/>
                <a:gd name="T44" fmla="*/ 42 w 104"/>
                <a:gd name="T45" fmla="*/ 16 h 102"/>
                <a:gd name="T46" fmla="*/ 54 w 104"/>
                <a:gd name="T47" fmla="*/ 15 h 102"/>
                <a:gd name="T48" fmla="*/ 65 w 104"/>
                <a:gd name="T49" fmla="*/ 4 h 102"/>
                <a:gd name="T50" fmla="*/ 65 w 104"/>
                <a:gd name="T51" fmla="*/ 77 h 102"/>
                <a:gd name="T52" fmla="*/ 52 w 104"/>
                <a:gd name="T53" fmla="*/ 22 h 102"/>
                <a:gd name="T54" fmla="*/ 52 w 104"/>
                <a:gd name="T55" fmla="*/ 80 h 102"/>
                <a:gd name="T56" fmla="*/ 52 w 104"/>
                <a:gd name="T57" fmla="*/ 11 h 102"/>
                <a:gd name="T58" fmla="*/ 30 w 104"/>
                <a:gd name="T59" fmla="*/ 3 h 102"/>
                <a:gd name="T60" fmla="*/ 18 w 104"/>
                <a:gd name="T61" fmla="*/ 29 h 102"/>
                <a:gd name="T62" fmla="*/ 1 w 104"/>
                <a:gd name="T63" fmla="*/ 37 h 102"/>
                <a:gd name="T64" fmla="*/ 3 w 104"/>
                <a:gd name="T65" fmla="*/ 73 h 102"/>
                <a:gd name="T66" fmla="*/ 21 w 104"/>
                <a:gd name="T67" fmla="*/ 77 h 102"/>
                <a:gd name="T68" fmla="*/ 37 w 104"/>
                <a:gd name="T69" fmla="*/ 102 h 102"/>
                <a:gd name="T70" fmla="*/ 52 w 104"/>
                <a:gd name="T71" fmla="*/ 91 h 102"/>
                <a:gd name="T72" fmla="*/ 73 w 104"/>
                <a:gd name="T73" fmla="*/ 100 h 102"/>
                <a:gd name="T74" fmla="*/ 85 w 104"/>
                <a:gd name="T75" fmla="*/ 73 h 102"/>
                <a:gd name="T76" fmla="*/ 103 w 104"/>
                <a:gd name="T77" fmla="*/ 66 h 102"/>
                <a:gd name="T78" fmla="*/ 100 w 104"/>
                <a:gd name="T79" fmla="*/ 30 h 102"/>
                <a:gd name="T80" fmla="*/ 82 w 104"/>
                <a:gd name="T81" fmla="*/ 25 h 102"/>
                <a:gd name="T82" fmla="*/ 66 w 104"/>
                <a:gd name="T83" fmla="*/ 0 h 102"/>
                <a:gd name="T84" fmla="*/ 29 w 104"/>
                <a:gd name="T85" fmla="*/ 63 h 102"/>
                <a:gd name="T86" fmla="*/ 74 w 104"/>
                <a:gd name="T87" fmla="*/ 4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" h="102">
                  <a:moveTo>
                    <a:pt x="65" y="0"/>
                  </a:moveTo>
                  <a:cubicBezTo>
                    <a:pt x="65" y="4"/>
                    <a:pt x="65" y="4"/>
                    <a:pt x="65" y="4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1" y="6"/>
                    <a:pt x="72" y="10"/>
                    <a:pt x="70" y="1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4" y="23"/>
                    <a:pt x="77" y="25"/>
                    <a:pt x="79" y="28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6" y="27"/>
                    <a:pt x="89" y="27"/>
                    <a:pt x="92" y="27"/>
                  </a:cubicBezTo>
                  <a:cubicBezTo>
                    <a:pt x="94" y="27"/>
                    <a:pt x="95" y="27"/>
                    <a:pt x="95" y="27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7" y="32"/>
                    <a:pt x="95" y="36"/>
                    <a:pt x="89" y="40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88" y="47"/>
                    <a:pt x="88" y="51"/>
                    <a:pt x="88" y="5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7" y="60"/>
                    <a:pt x="99" y="64"/>
                    <a:pt x="99" y="65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70"/>
                    <a:pt x="96" y="71"/>
                    <a:pt x="93" y="71"/>
                  </a:cubicBezTo>
                  <a:cubicBezTo>
                    <a:pt x="91" y="71"/>
                    <a:pt x="89" y="70"/>
                    <a:pt x="86" y="70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0" y="74"/>
                    <a:pt x="78" y="77"/>
                    <a:pt x="76" y="79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77" y="89"/>
                    <a:pt x="76" y="94"/>
                    <a:pt x="76" y="94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2" y="96"/>
                    <a:pt x="71" y="96"/>
                    <a:pt x="71" y="96"/>
                  </a:cubicBezTo>
                  <a:cubicBezTo>
                    <a:pt x="70" y="96"/>
                    <a:pt x="66" y="94"/>
                    <a:pt x="63" y="89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59" y="87"/>
                    <a:pt x="59" y="87"/>
                    <a:pt x="59" y="87"/>
                  </a:cubicBezTo>
                  <a:cubicBezTo>
                    <a:pt x="57" y="87"/>
                    <a:pt x="54" y="88"/>
                    <a:pt x="52" y="88"/>
                  </a:cubicBezTo>
                  <a:cubicBezTo>
                    <a:pt x="51" y="88"/>
                    <a:pt x="50" y="88"/>
                    <a:pt x="49" y="88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3" y="96"/>
                    <a:pt x="40" y="99"/>
                    <a:pt x="38" y="9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3" y="97"/>
                    <a:pt x="32" y="93"/>
                    <a:pt x="34" y="86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29" y="80"/>
                    <a:pt x="26" y="78"/>
                    <a:pt x="24" y="75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7" y="75"/>
                    <a:pt x="14" y="76"/>
                    <a:pt x="12" y="76"/>
                  </a:cubicBezTo>
                  <a:cubicBezTo>
                    <a:pt x="10" y="76"/>
                    <a:pt x="9" y="75"/>
                    <a:pt x="9" y="75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0"/>
                    <a:pt x="8" y="66"/>
                    <a:pt x="14" y="63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6"/>
                    <a:pt x="15" y="52"/>
                    <a:pt x="16" y="49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6" y="42"/>
                    <a:pt x="4" y="39"/>
                    <a:pt x="4" y="38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3"/>
                    <a:pt x="7" y="32"/>
                    <a:pt x="11" y="32"/>
                  </a:cubicBezTo>
                  <a:cubicBezTo>
                    <a:pt x="13" y="32"/>
                    <a:pt x="15" y="32"/>
                    <a:pt x="17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3" y="29"/>
                    <a:pt x="25" y="26"/>
                    <a:pt x="28" y="24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6" y="13"/>
                    <a:pt x="27" y="9"/>
                    <a:pt x="28" y="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6"/>
                    <a:pt x="37" y="9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7" y="15"/>
                    <a:pt x="49" y="15"/>
                    <a:pt x="52" y="15"/>
                  </a:cubicBezTo>
                  <a:cubicBezTo>
                    <a:pt x="53" y="15"/>
                    <a:pt x="54" y="15"/>
                    <a:pt x="54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1" y="7"/>
                    <a:pt x="64" y="4"/>
                    <a:pt x="65" y="4"/>
                  </a:cubicBezTo>
                  <a:cubicBezTo>
                    <a:pt x="65" y="0"/>
                    <a:pt x="65" y="0"/>
                    <a:pt x="65" y="0"/>
                  </a:cubicBezTo>
                  <a:close/>
                  <a:moveTo>
                    <a:pt x="52" y="80"/>
                  </a:moveTo>
                  <a:cubicBezTo>
                    <a:pt x="56" y="80"/>
                    <a:pt x="61" y="79"/>
                    <a:pt x="65" y="77"/>
                  </a:cubicBezTo>
                  <a:cubicBezTo>
                    <a:pt x="72" y="74"/>
                    <a:pt x="77" y="68"/>
                    <a:pt x="79" y="61"/>
                  </a:cubicBezTo>
                  <a:cubicBezTo>
                    <a:pt x="82" y="53"/>
                    <a:pt x="81" y="45"/>
                    <a:pt x="78" y="38"/>
                  </a:cubicBezTo>
                  <a:cubicBezTo>
                    <a:pt x="73" y="28"/>
                    <a:pt x="63" y="22"/>
                    <a:pt x="52" y="22"/>
                  </a:cubicBezTo>
                  <a:cubicBezTo>
                    <a:pt x="47" y="22"/>
                    <a:pt x="43" y="23"/>
                    <a:pt x="39" y="25"/>
                  </a:cubicBezTo>
                  <a:cubicBezTo>
                    <a:pt x="25" y="32"/>
                    <a:pt x="19" y="50"/>
                    <a:pt x="26" y="64"/>
                  </a:cubicBezTo>
                  <a:cubicBezTo>
                    <a:pt x="31" y="74"/>
                    <a:pt x="41" y="80"/>
                    <a:pt x="52" y="80"/>
                  </a:cubicBezTo>
                  <a:close/>
                  <a:moveTo>
                    <a:pt x="65" y="0"/>
                  </a:moveTo>
                  <a:cubicBezTo>
                    <a:pt x="62" y="0"/>
                    <a:pt x="57" y="5"/>
                    <a:pt x="55" y="11"/>
                  </a:cubicBezTo>
                  <a:cubicBezTo>
                    <a:pt x="54" y="11"/>
                    <a:pt x="53" y="11"/>
                    <a:pt x="52" y="11"/>
                  </a:cubicBezTo>
                  <a:cubicBezTo>
                    <a:pt x="49" y="11"/>
                    <a:pt x="46" y="11"/>
                    <a:pt x="43" y="12"/>
                  </a:cubicBezTo>
                  <a:cubicBezTo>
                    <a:pt x="40" y="6"/>
                    <a:pt x="36" y="2"/>
                    <a:pt x="32" y="2"/>
                  </a:cubicBezTo>
                  <a:cubicBezTo>
                    <a:pt x="32" y="2"/>
                    <a:pt x="31" y="3"/>
                    <a:pt x="30" y="3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3" y="7"/>
                    <a:pt x="22" y="14"/>
                    <a:pt x="26" y="21"/>
                  </a:cubicBezTo>
                  <a:cubicBezTo>
                    <a:pt x="23" y="23"/>
                    <a:pt x="20" y="26"/>
                    <a:pt x="18" y="29"/>
                  </a:cubicBezTo>
                  <a:cubicBezTo>
                    <a:pt x="16" y="29"/>
                    <a:pt x="13" y="28"/>
                    <a:pt x="11" y="28"/>
                  </a:cubicBezTo>
                  <a:cubicBezTo>
                    <a:pt x="7" y="28"/>
                    <a:pt x="3" y="30"/>
                    <a:pt x="2" y="32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40"/>
                    <a:pt x="4" y="46"/>
                    <a:pt x="12" y="48"/>
                  </a:cubicBezTo>
                  <a:cubicBezTo>
                    <a:pt x="12" y="52"/>
                    <a:pt x="12" y="56"/>
                    <a:pt x="13" y="60"/>
                  </a:cubicBezTo>
                  <a:cubicBezTo>
                    <a:pt x="6" y="63"/>
                    <a:pt x="2" y="69"/>
                    <a:pt x="3" y="73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6" y="79"/>
                    <a:pt x="9" y="80"/>
                    <a:pt x="12" y="80"/>
                  </a:cubicBezTo>
                  <a:cubicBezTo>
                    <a:pt x="15" y="80"/>
                    <a:pt x="18" y="79"/>
                    <a:pt x="21" y="77"/>
                  </a:cubicBezTo>
                  <a:cubicBezTo>
                    <a:pt x="24" y="80"/>
                    <a:pt x="27" y="83"/>
                    <a:pt x="30" y="85"/>
                  </a:cubicBezTo>
                  <a:cubicBezTo>
                    <a:pt x="28" y="92"/>
                    <a:pt x="29" y="99"/>
                    <a:pt x="33" y="101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8" y="102"/>
                    <a:pt x="38" y="102"/>
                  </a:cubicBezTo>
                  <a:cubicBezTo>
                    <a:pt x="42" y="102"/>
                    <a:pt x="46" y="98"/>
                    <a:pt x="49" y="91"/>
                  </a:cubicBezTo>
                  <a:cubicBezTo>
                    <a:pt x="50" y="91"/>
                    <a:pt x="51" y="91"/>
                    <a:pt x="52" y="91"/>
                  </a:cubicBezTo>
                  <a:cubicBezTo>
                    <a:pt x="55" y="91"/>
                    <a:pt x="57" y="91"/>
                    <a:pt x="60" y="91"/>
                  </a:cubicBezTo>
                  <a:cubicBezTo>
                    <a:pt x="63" y="96"/>
                    <a:pt x="68" y="100"/>
                    <a:pt x="71" y="100"/>
                  </a:cubicBezTo>
                  <a:cubicBezTo>
                    <a:pt x="72" y="100"/>
                    <a:pt x="73" y="100"/>
                    <a:pt x="73" y="100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81" y="96"/>
                    <a:pt x="81" y="89"/>
                    <a:pt x="78" y="82"/>
                  </a:cubicBezTo>
                  <a:cubicBezTo>
                    <a:pt x="81" y="79"/>
                    <a:pt x="83" y="76"/>
                    <a:pt x="85" y="73"/>
                  </a:cubicBezTo>
                  <a:cubicBezTo>
                    <a:pt x="88" y="74"/>
                    <a:pt x="90" y="74"/>
                    <a:pt x="93" y="74"/>
                  </a:cubicBezTo>
                  <a:cubicBezTo>
                    <a:pt x="97" y="74"/>
                    <a:pt x="100" y="73"/>
                    <a:pt x="101" y="70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4" y="62"/>
                    <a:pt x="99" y="57"/>
                    <a:pt x="92" y="54"/>
                  </a:cubicBezTo>
                  <a:cubicBezTo>
                    <a:pt x="92" y="51"/>
                    <a:pt x="92" y="47"/>
                    <a:pt x="91" y="43"/>
                  </a:cubicBezTo>
                  <a:cubicBezTo>
                    <a:pt x="98" y="39"/>
                    <a:pt x="102" y="33"/>
                    <a:pt x="100" y="30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7" y="24"/>
                    <a:pt x="95" y="23"/>
                    <a:pt x="92" y="23"/>
                  </a:cubicBezTo>
                  <a:cubicBezTo>
                    <a:pt x="89" y="23"/>
                    <a:pt x="86" y="24"/>
                    <a:pt x="82" y="25"/>
                  </a:cubicBezTo>
                  <a:cubicBezTo>
                    <a:pt x="80" y="22"/>
                    <a:pt x="77" y="20"/>
                    <a:pt x="74" y="18"/>
                  </a:cubicBezTo>
                  <a:cubicBezTo>
                    <a:pt x="76" y="10"/>
                    <a:pt x="75" y="3"/>
                    <a:pt x="71" y="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5" y="0"/>
                  </a:cubicBezTo>
                  <a:close/>
                  <a:moveTo>
                    <a:pt x="52" y="77"/>
                  </a:moveTo>
                  <a:cubicBezTo>
                    <a:pt x="43" y="77"/>
                    <a:pt x="34" y="71"/>
                    <a:pt x="29" y="63"/>
                  </a:cubicBezTo>
                  <a:cubicBezTo>
                    <a:pt x="23" y="50"/>
                    <a:pt x="28" y="35"/>
                    <a:pt x="41" y="29"/>
                  </a:cubicBezTo>
                  <a:cubicBezTo>
                    <a:pt x="44" y="27"/>
                    <a:pt x="48" y="26"/>
                    <a:pt x="52" y="26"/>
                  </a:cubicBezTo>
                  <a:cubicBezTo>
                    <a:pt x="61" y="26"/>
                    <a:pt x="70" y="31"/>
                    <a:pt x="74" y="40"/>
                  </a:cubicBezTo>
                  <a:cubicBezTo>
                    <a:pt x="81" y="53"/>
                    <a:pt x="75" y="68"/>
                    <a:pt x="63" y="74"/>
                  </a:cubicBezTo>
                  <a:cubicBezTo>
                    <a:pt x="59" y="76"/>
                    <a:pt x="56" y="77"/>
                    <a:pt x="52" y="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253">
              <a:extLst>
                <a:ext uri="{FF2B5EF4-FFF2-40B4-BE49-F238E27FC236}">
                  <a16:creationId xmlns:a16="http://schemas.microsoft.com/office/drawing/2014/main" id="{E38AF85C-9960-411E-A5A5-B8AF425BBB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75364" y="4078288"/>
              <a:ext cx="211138" cy="203200"/>
            </a:xfrm>
            <a:custGeom>
              <a:avLst/>
              <a:gdLst>
                <a:gd name="T0" fmla="*/ 37 w 56"/>
                <a:gd name="T1" fmla="*/ 4 h 54"/>
                <a:gd name="T2" fmla="*/ 39 w 56"/>
                <a:gd name="T3" fmla="*/ 13 h 54"/>
                <a:gd name="T4" fmla="*/ 45 w 56"/>
                <a:gd name="T5" fmla="*/ 16 h 54"/>
                <a:gd name="T6" fmla="*/ 50 w 56"/>
                <a:gd name="T7" fmla="*/ 17 h 54"/>
                <a:gd name="T8" fmla="*/ 46 w 56"/>
                <a:gd name="T9" fmla="*/ 25 h 54"/>
                <a:gd name="T10" fmla="*/ 48 w 56"/>
                <a:gd name="T11" fmla="*/ 31 h 54"/>
                <a:gd name="T12" fmla="*/ 48 w 56"/>
                <a:gd name="T13" fmla="*/ 37 h 54"/>
                <a:gd name="T14" fmla="*/ 42 w 56"/>
                <a:gd name="T15" fmla="*/ 38 h 54"/>
                <a:gd name="T16" fmla="*/ 40 w 56"/>
                <a:gd name="T17" fmla="*/ 44 h 54"/>
                <a:gd name="T18" fmla="*/ 34 w 56"/>
                <a:gd name="T19" fmla="*/ 47 h 54"/>
                <a:gd name="T20" fmla="*/ 28 w 56"/>
                <a:gd name="T21" fmla="*/ 45 h 54"/>
                <a:gd name="T22" fmla="*/ 24 w 56"/>
                <a:gd name="T23" fmla="*/ 47 h 54"/>
                <a:gd name="T24" fmla="*/ 19 w 56"/>
                <a:gd name="T25" fmla="*/ 50 h 54"/>
                <a:gd name="T26" fmla="*/ 17 w 56"/>
                <a:gd name="T27" fmla="*/ 42 h 54"/>
                <a:gd name="T28" fmla="*/ 11 w 56"/>
                <a:gd name="T29" fmla="*/ 39 h 54"/>
                <a:gd name="T30" fmla="*/ 6 w 56"/>
                <a:gd name="T31" fmla="*/ 37 h 54"/>
                <a:gd name="T32" fmla="*/ 10 w 56"/>
                <a:gd name="T33" fmla="*/ 30 h 54"/>
                <a:gd name="T34" fmla="*/ 8 w 56"/>
                <a:gd name="T35" fmla="*/ 24 h 54"/>
                <a:gd name="T36" fmla="*/ 8 w 56"/>
                <a:gd name="T37" fmla="*/ 18 h 54"/>
                <a:gd name="T38" fmla="*/ 14 w 56"/>
                <a:gd name="T39" fmla="*/ 16 h 54"/>
                <a:gd name="T40" fmla="*/ 16 w 56"/>
                <a:gd name="T41" fmla="*/ 10 h 54"/>
                <a:gd name="T42" fmla="*/ 22 w 56"/>
                <a:gd name="T43" fmla="*/ 8 h 54"/>
                <a:gd name="T44" fmla="*/ 28 w 56"/>
                <a:gd name="T45" fmla="*/ 9 h 54"/>
                <a:gd name="T46" fmla="*/ 32 w 56"/>
                <a:gd name="T47" fmla="*/ 7 h 54"/>
                <a:gd name="T48" fmla="*/ 34 w 56"/>
                <a:gd name="T49" fmla="*/ 40 h 54"/>
                <a:gd name="T50" fmla="*/ 22 w 56"/>
                <a:gd name="T51" fmla="*/ 14 h 54"/>
                <a:gd name="T52" fmla="*/ 35 w 56"/>
                <a:gd name="T53" fmla="*/ 0 h 54"/>
                <a:gd name="T54" fmla="*/ 25 w 56"/>
                <a:gd name="T55" fmla="*/ 6 h 54"/>
                <a:gd name="T56" fmla="*/ 14 w 56"/>
                <a:gd name="T57" fmla="*/ 3 h 54"/>
                <a:gd name="T58" fmla="*/ 8 w 56"/>
                <a:gd name="T59" fmla="*/ 14 h 54"/>
                <a:gd name="T60" fmla="*/ 6 w 56"/>
                <a:gd name="T61" fmla="*/ 27 h 54"/>
                <a:gd name="T62" fmla="*/ 3 w 56"/>
                <a:gd name="T63" fmla="*/ 41 h 54"/>
                <a:gd name="T64" fmla="*/ 15 w 56"/>
                <a:gd name="T65" fmla="*/ 45 h 54"/>
                <a:gd name="T66" fmla="*/ 21 w 56"/>
                <a:gd name="T67" fmla="*/ 54 h 54"/>
                <a:gd name="T68" fmla="*/ 31 w 56"/>
                <a:gd name="T69" fmla="*/ 49 h 54"/>
                <a:gd name="T70" fmla="*/ 41 w 56"/>
                <a:gd name="T71" fmla="*/ 52 h 54"/>
                <a:gd name="T72" fmla="*/ 48 w 56"/>
                <a:gd name="T73" fmla="*/ 40 h 54"/>
                <a:gd name="T74" fmla="*/ 50 w 56"/>
                <a:gd name="T75" fmla="*/ 27 h 54"/>
                <a:gd name="T76" fmla="*/ 53 w 56"/>
                <a:gd name="T77" fmla="*/ 14 h 54"/>
                <a:gd name="T78" fmla="*/ 41 w 56"/>
                <a:gd name="T79" fmla="*/ 10 h 54"/>
                <a:gd name="T80" fmla="*/ 35 w 56"/>
                <a:gd name="T81" fmla="*/ 0 h 54"/>
                <a:gd name="T82" fmla="*/ 23 w 56"/>
                <a:gd name="T83" fmla="*/ 18 h 54"/>
                <a:gd name="T84" fmla="*/ 33 w 56"/>
                <a:gd name="T85" fmla="*/ 3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" h="54">
                  <a:moveTo>
                    <a:pt x="35" y="4"/>
                  </a:moveTo>
                  <a:cubicBezTo>
                    <a:pt x="35" y="4"/>
                    <a:pt x="35" y="4"/>
                    <a:pt x="35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5"/>
                    <a:pt x="38" y="6"/>
                    <a:pt x="37" y="9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40" y="14"/>
                    <a:pt x="41" y="15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6" y="15"/>
                    <a:pt x="47" y="15"/>
                    <a:pt x="48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8"/>
                    <a:pt x="50" y="19"/>
                    <a:pt x="47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7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1" y="32"/>
                    <a:pt x="52" y="34"/>
                    <a:pt x="51" y="34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6"/>
                    <a:pt x="50" y="37"/>
                    <a:pt x="48" y="37"/>
                  </a:cubicBezTo>
                  <a:cubicBezTo>
                    <a:pt x="48" y="37"/>
                    <a:pt x="47" y="37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39"/>
                    <a:pt x="41" y="39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7"/>
                    <a:pt x="40" y="48"/>
                    <a:pt x="40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7" y="50"/>
                    <a:pt x="36" y="49"/>
                    <a:pt x="34" y="47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29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3" y="50"/>
                    <a:pt x="22" y="51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50"/>
                    <a:pt x="18" y="48"/>
                    <a:pt x="19" y="45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0" y="39"/>
                    <a:pt x="9" y="39"/>
                    <a:pt x="8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5"/>
                    <a:pt x="9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8"/>
                    <a:pt x="10" y="27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5" y="22"/>
                    <a:pt x="4" y="21"/>
                    <a:pt x="5" y="20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8"/>
                    <a:pt x="8" y="18"/>
                  </a:cubicBezTo>
                  <a:cubicBezTo>
                    <a:pt x="8" y="18"/>
                    <a:pt x="9" y="18"/>
                    <a:pt x="10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5" y="15"/>
                    <a:pt x="15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8"/>
                    <a:pt x="16" y="6"/>
                    <a:pt x="16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20" y="6"/>
                    <a:pt x="22" y="8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7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3" y="5"/>
                    <a:pt x="34" y="4"/>
                    <a:pt x="35" y="4"/>
                  </a:cubicBezTo>
                  <a:close/>
                  <a:moveTo>
                    <a:pt x="28" y="42"/>
                  </a:moveTo>
                  <a:cubicBezTo>
                    <a:pt x="30" y="42"/>
                    <a:pt x="32" y="41"/>
                    <a:pt x="34" y="40"/>
                  </a:cubicBezTo>
                  <a:cubicBezTo>
                    <a:pt x="41" y="37"/>
                    <a:pt x="44" y="28"/>
                    <a:pt x="41" y="21"/>
                  </a:cubicBezTo>
                  <a:cubicBezTo>
                    <a:pt x="38" y="16"/>
                    <a:pt x="33" y="13"/>
                    <a:pt x="28" y="13"/>
                  </a:cubicBezTo>
                  <a:cubicBezTo>
                    <a:pt x="26" y="13"/>
                    <a:pt x="24" y="13"/>
                    <a:pt x="22" y="14"/>
                  </a:cubicBezTo>
                  <a:cubicBezTo>
                    <a:pt x="14" y="18"/>
                    <a:pt x="12" y="26"/>
                    <a:pt x="15" y="34"/>
                  </a:cubicBezTo>
                  <a:cubicBezTo>
                    <a:pt x="18" y="38"/>
                    <a:pt x="22" y="42"/>
                    <a:pt x="28" y="42"/>
                  </a:cubicBezTo>
                  <a:close/>
                  <a:moveTo>
                    <a:pt x="35" y="0"/>
                  </a:moveTo>
                  <a:cubicBezTo>
                    <a:pt x="32" y="0"/>
                    <a:pt x="30" y="2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6"/>
                    <a:pt x="25" y="6"/>
                  </a:cubicBezTo>
                  <a:cubicBezTo>
                    <a:pt x="23" y="3"/>
                    <a:pt x="20" y="1"/>
                    <a:pt x="18" y="1"/>
                  </a:cubicBezTo>
                  <a:cubicBezTo>
                    <a:pt x="18" y="1"/>
                    <a:pt x="17" y="1"/>
                    <a:pt x="17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11" y="7"/>
                    <a:pt x="13" y="12"/>
                  </a:cubicBezTo>
                  <a:cubicBezTo>
                    <a:pt x="12" y="12"/>
                    <a:pt x="11" y="13"/>
                    <a:pt x="11" y="14"/>
                  </a:cubicBezTo>
                  <a:cubicBezTo>
                    <a:pt x="10" y="14"/>
                    <a:pt x="9" y="14"/>
                    <a:pt x="8" y="14"/>
                  </a:cubicBezTo>
                  <a:cubicBezTo>
                    <a:pt x="5" y="14"/>
                    <a:pt x="2" y="15"/>
                    <a:pt x="2" y="1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2"/>
                    <a:pt x="2" y="25"/>
                    <a:pt x="6" y="27"/>
                  </a:cubicBezTo>
                  <a:cubicBezTo>
                    <a:pt x="6" y="28"/>
                    <a:pt x="6" y="29"/>
                    <a:pt x="6" y="30"/>
                  </a:cubicBezTo>
                  <a:cubicBezTo>
                    <a:pt x="3" y="33"/>
                    <a:pt x="1" y="36"/>
                    <a:pt x="2" y="39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4" y="42"/>
                    <a:pt x="6" y="43"/>
                    <a:pt x="8" y="43"/>
                  </a:cubicBezTo>
                  <a:cubicBezTo>
                    <a:pt x="10" y="43"/>
                    <a:pt x="11" y="43"/>
                    <a:pt x="12" y="42"/>
                  </a:cubicBezTo>
                  <a:cubicBezTo>
                    <a:pt x="13" y="43"/>
                    <a:pt x="14" y="44"/>
                    <a:pt x="15" y="45"/>
                  </a:cubicBezTo>
                  <a:cubicBezTo>
                    <a:pt x="14" y="49"/>
                    <a:pt x="15" y="53"/>
                    <a:pt x="18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4" y="54"/>
                    <a:pt x="26" y="52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49"/>
                    <a:pt x="31" y="49"/>
                  </a:cubicBezTo>
                  <a:cubicBezTo>
                    <a:pt x="33" y="52"/>
                    <a:pt x="35" y="53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4" y="51"/>
                    <a:pt x="45" y="47"/>
                    <a:pt x="43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6" y="40"/>
                    <a:pt x="47" y="40"/>
                    <a:pt x="48" y="40"/>
                  </a:cubicBezTo>
                  <a:cubicBezTo>
                    <a:pt x="51" y="40"/>
                    <a:pt x="54" y="39"/>
                    <a:pt x="54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2"/>
                    <a:pt x="54" y="29"/>
                    <a:pt x="50" y="27"/>
                  </a:cubicBezTo>
                  <a:cubicBezTo>
                    <a:pt x="50" y="26"/>
                    <a:pt x="50" y="25"/>
                    <a:pt x="49" y="24"/>
                  </a:cubicBezTo>
                  <a:cubicBezTo>
                    <a:pt x="53" y="22"/>
                    <a:pt x="55" y="18"/>
                    <a:pt x="54" y="16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2"/>
                    <a:pt x="50" y="11"/>
                    <a:pt x="48" y="11"/>
                  </a:cubicBezTo>
                  <a:cubicBezTo>
                    <a:pt x="46" y="11"/>
                    <a:pt x="45" y="11"/>
                    <a:pt x="44" y="12"/>
                  </a:cubicBezTo>
                  <a:cubicBezTo>
                    <a:pt x="43" y="11"/>
                    <a:pt x="42" y="10"/>
                    <a:pt x="41" y="10"/>
                  </a:cubicBezTo>
                  <a:cubicBezTo>
                    <a:pt x="42" y="5"/>
                    <a:pt x="41" y="2"/>
                    <a:pt x="38" y="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28" y="38"/>
                  </a:moveTo>
                  <a:cubicBezTo>
                    <a:pt x="24" y="38"/>
                    <a:pt x="20" y="36"/>
                    <a:pt x="18" y="32"/>
                  </a:cubicBezTo>
                  <a:cubicBezTo>
                    <a:pt x="16" y="27"/>
                    <a:pt x="18" y="20"/>
                    <a:pt x="23" y="18"/>
                  </a:cubicBezTo>
                  <a:cubicBezTo>
                    <a:pt x="25" y="17"/>
                    <a:pt x="26" y="17"/>
                    <a:pt x="28" y="17"/>
                  </a:cubicBezTo>
                  <a:cubicBezTo>
                    <a:pt x="32" y="17"/>
                    <a:pt x="36" y="19"/>
                    <a:pt x="38" y="22"/>
                  </a:cubicBezTo>
                  <a:cubicBezTo>
                    <a:pt x="40" y="28"/>
                    <a:pt x="38" y="34"/>
                    <a:pt x="33" y="37"/>
                  </a:cubicBezTo>
                  <a:cubicBezTo>
                    <a:pt x="31" y="37"/>
                    <a:pt x="30" y="38"/>
                    <a:pt x="28" y="3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254">
              <a:extLst>
                <a:ext uri="{FF2B5EF4-FFF2-40B4-BE49-F238E27FC236}">
                  <a16:creationId xmlns:a16="http://schemas.microsoft.com/office/drawing/2014/main" id="{4898FD6D-9EF3-4116-A07F-EC67128F9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5889" y="3989388"/>
              <a:ext cx="365125" cy="277813"/>
            </a:xfrm>
            <a:custGeom>
              <a:avLst/>
              <a:gdLst>
                <a:gd name="T0" fmla="*/ 93 w 97"/>
                <a:gd name="T1" fmla="*/ 16 h 74"/>
                <a:gd name="T2" fmla="*/ 49 w 97"/>
                <a:gd name="T3" fmla="*/ 71 h 74"/>
                <a:gd name="T4" fmla="*/ 4 w 97"/>
                <a:gd name="T5" fmla="*/ 11 h 74"/>
                <a:gd name="T6" fmla="*/ 3 w 97"/>
                <a:gd name="T7" fmla="*/ 6 h 74"/>
                <a:gd name="T8" fmla="*/ 2 w 97"/>
                <a:gd name="T9" fmla="*/ 4 h 74"/>
                <a:gd name="T10" fmla="*/ 0 w 97"/>
                <a:gd name="T11" fmla="*/ 0 h 74"/>
                <a:gd name="T12" fmla="*/ 0 w 97"/>
                <a:gd name="T13" fmla="*/ 11 h 74"/>
                <a:gd name="T14" fmla="*/ 49 w 97"/>
                <a:gd name="T15" fmla="*/ 74 h 74"/>
                <a:gd name="T16" fmla="*/ 97 w 97"/>
                <a:gd name="T17" fmla="*/ 13 h 74"/>
                <a:gd name="T18" fmla="*/ 93 w 97"/>
                <a:gd name="T19" fmla="*/ 1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74">
                  <a:moveTo>
                    <a:pt x="93" y="16"/>
                  </a:moveTo>
                  <a:cubicBezTo>
                    <a:pt x="88" y="48"/>
                    <a:pt x="63" y="71"/>
                    <a:pt x="49" y="71"/>
                  </a:cubicBezTo>
                  <a:cubicBezTo>
                    <a:pt x="32" y="71"/>
                    <a:pt x="8" y="44"/>
                    <a:pt x="4" y="11"/>
                  </a:cubicBezTo>
                  <a:cubicBezTo>
                    <a:pt x="3" y="9"/>
                    <a:pt x="3" y="7"/>
                    <a:pt x="3" y="6"/>
                  </a:cubicBezTo>
                  <a:cubicBezTo>
                    <a:pt x="3" y="5"/>
                    <a:pt x="2" y="4"/>
                    <a:pt x="2" y="4"/>
                  </a:cubicBezTo>
                  <a:cubicBezTo>
                    <a:pt x="1" y="3"/>
                    <a:pt x="0" y="1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5" y="47"/>
                    <a:pt x="30" y="74"/>
                    <a:pt x="49" y="74"/>
                  </a:cubicBezTo>
                  <a:cubicBezTo>
                    <a:pt x="66" y="74"/>
                    <a:pt x="93" y="48"/>
                    <a:pt x="97" y="13"/>
                  </a:cubicBezTo>
                  <a:cubicBezTo>
                    <a:pt x="96" y="14"/>
                    <a:pt x="95" y="15"/>
                    <a:pt x="93" y="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255">
              <a:extLst>
                <a:ext uri="{FF2B5EF4-FFF2-40B4-BE49-F238E27FC236}">
                  <a16:creationId xmlns:a16="http://schemas.microsoft.com/office/drawing/2014/main" id="{648D72E2-16A1-4A01-BD00-C11C491F30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1601" y="3759201"/>
              <a:ext cx="409575" cy="296863"/>
            </a:xfrm>
            <a:custGeom>
              <a:avLst/>
              <a:gdLst>
                <a:gd name="T0" fmla="*/ 50 w 109"/>
                <a:gd name="T1" fmla="*/ 3 h 79"/>
                <a:gd name="T2" fmla="*/ 69 w 109"/>
                <a:gd name="T3" fmla="*/ 6 h 79"/>
                <a:gd name="T4" fmla="*/ 101 w 109"/>
                <a:gd name="T5" fmla="*/ 37 h 79"/>
                <a:gd name="T6" fmla="*/ 101 w 109"/>
                <a:gd name="T7" fmla="*/ 66 h 79"/>
                <a:gd name="T8" fmla="*/ 100 w 109"/>
                <a:gd name="T9" fmla="*/ 66 h 79"/>
                <a:gd name="T10" fmla="*/ 99 w 109"/>
                <a:gd name="T11" fmla="*/ 66 h 79"/>
                <a:gd name="T12" fmla="*/ 95 w 109"/>
                <a:gd name="T13" fmla="*/ 66 h 79"/>
                <a:gd name="T14" fmla="*/ 17 w 109"/>
                <a:gd name="T15" fmla="*/ 50 h 79"/>
                <a:gd name="T16" fmla="*/ 14 w 109"/>
                <a:gd name="T17" fmla="*/ 48 h 79"/>
                <a:gd name="T18" fmla="*/ 12 w 109"/>
                <a:gd name="T19" fmla="*/ 51 h 79"/>
                <a:gd name="T20" fmla="*/ 8 w 109"/>
                <a:gd name="T21" fmla="*/ 60 h 79"/>
                <a:gd name="T22" fmla="*/ 7 w 109"/>
                <a:gd name="T23" fmla="*/ 66 h 79"/>
                <a:gd name="T24" fmla="*/ 4 w 109"/>
                <a:gd name="T25" fmla="*/ 48 h 79"/>
                <a:gd name="T26" fmla="*/ 6 w 109"/>
                <a:gd name="T27" fmla="*/ 35 h 79"/>
                <a:gd name="T28" fmla="*/ 6 w 109"/>
                <a:gd name="T29" fmla="*/ 35 h 79"/>
                <a:gd name="T30" fmla="*/ 6 w 109"/>
                <a:gd name="T31" fmla="*/ 34 h 79"/>
                <a:gd name="T32" fmla="*/ 12 w 109"/>
                <a:gd name="T33" fmla="*/ 19 h 79"/>
                <a:gd name="T34" fmla="*/ 50 w 109"/>
                <a:gd name="T35" fmla="*/ 3 h 79"/>
                <a:gd name="T36" fmla="*/ 50 w 109"/>
                <a:gd name="T37" fmla="*/ 0 h 79"/>
                <a:gd name="T38" fmla="*/ 9 w 109"/>
                <a:gd name="T39" fmla="*/ 17 h 79"/>
                <a:gd name="T40" fmla="*/ 3 w 109"/>
                <a:gd name="T41" fmla="*/ 34 h 79"/>
                <a:gd name="T42" fmla="*/ 0 w 109"/>
                <a:gd name="T43" fmla="*/ 48 h 79"/>
                <a:gd name="T44" fmla="*/ 5 w 109"/>
                <a:gd name="T45" fmla="*/ 78 h 79"/>
                <a:gd name="T46" fmla="*/ 8 w 109"/>
                <a:gd name="T47" fmla="*/ 79 h 79"/>
                <a:gd name="T48" fmla="*/ 12 w 109"/>
                <a:gd name="T49" fmla="*/ 61 h 79"/>
                <a:gd name="T50" fmla="*/ 16 w 109"/>
                <a:gd name="T51" fmla="*/ 53 h 79"/>
                <a:gd name="T52" fmla="*/ 95 w 109"/>
                <a:gd name="T53" fmla="*/ 70 h 79"/>
                <a:gd name="T54" fmla="*/ 99 w 109"/>
                <a:gd name="T55" fmla="*/ 70 h 79"/>
                <a:gd name="T56" fmla="*/ 101 w 109"/>
                <a:gd name="T57" fmla="*/ 70 h 79"/>
                <a:gd name="T58" fmla="*/ 102 w 109"/>
                <a:gd name="T59" fmla="*/ 70 h 79"/>
                <a:gd name="T60" fmla="*/ 104 w 109"/>
                <a:gd name="T61" fmla="*/ 70 h 79"/>
                <a:gd name="T62" fmla="*/ 104 w 109"/>
                <a:gd name="T63" fmla="*/ 36 h 79"/>
                <a:gd name="T64" fmla="*/ 70 w 109"/>
                <a:gd name="T65" fmla="*/ 2 h 79"/>
                <a:gd name="T66" fmla="*/ 50 w 109"/>
                <a:gd name="T6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79">
                  <a:moveTo>
                    <a:pt x="50" y="3"/>
                  </a:moveTo>
                  <a:cubicBezTo>
                    <a:pt x="57" y="3"/>
                    <a:pt x="64" y="5"/>
                    <a:pt x="69" y="6"/>
                  </a:cubicBezTo>
                  <a:cubicBezTo>
                    <a:pt x="85" y="10"/>
                    <a:pt x="97" y="25"/>
                    <a:pt x="101" y="37"/>
                  </a:cubicBezTo>
                  <a:cubicBezTo>
                    <a:pt x="104" y="49"/>
                    <a:pt x="102" y="61"/>
                    <a:pt x="101" y="66"/>
                  </a:cubicBezTo>
                  <a:cubicBezTo>
                    <a:pt x="101" y="66"/>
                    <a:pt x="100" y="66"/>
                    <a:pt x="100" y="66"/>
                  </a:cubicBezTo>
                  <a:cubicBezTo>
                    <a:pt x="100" y="66"/>
                    <a:pt x="100" y="66"/>
                    <a:pt x="99" y="66"/>
                  </a:cubicBezTo>
                  <a:cubicBezTo>
                    <a:pt x="98" y="66"/>
                    <a:pt x="97" y="66"/>
                    <a:pt x="95" y="66"/>
                  </a:cubicBezTo>
                  <a:cubicBezTo>
                    <a:pt x="80" y="66"/>
                    <a:pt x="42" y="63"/>
                    <a:pt x="17" y="50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4"/>
                    <a:pt x="9" y="57"/>
                    <a:pt x="8" y="60"/>
                  </a:cubicBezTo>
                  <a:cubicBezTo>
                    <a:pt x="8" y="62"/>
                    <a:pt x="7" y="64"/>
                    <a:pt x="7" y="66"/>
                  </a:cubicBezTo>
                  <a:cubicBezTo>
                    <a:pt x="6" y="61"/>
                    <a:pt x="5" y="56"/>
                    <a:pt x="4" y="48"/>
                  </a:cubicBezTo>
                  <a:cubicBezTo>
                    <a:pt x="4" y="43"/>
                    <a:pt x="4" y="39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27"/>
                    <a:pt x="10" y="21"/>
                    <a:pt x="12" y="19"/>
                  </a:cubicBezTo>
                  <a:cubicBezTo>
                    <a:pt x="22" y="9"/>
                    <a:pt x="35" y="3"/>
                    <a:pt x="50" y="3"/>
                  </a:cubicBezTo>
                  <a:close/>
                  <a:moveTo>
                    <a:pt x="50" y="0"/>
                  </a:moveTo>
                  <a:cubicBezTo>
                    <a:pt x="37" y="0"/>
                    <a:pt x="22" y="3"/>
                    <a:pt x="9" y="17"/>
                  </a:cubicBezTo>
                  <a:cubicBezTo>
                    <a:pt x="6" y="20"/>
                    <a:pt x="3" y="26"/>
                    <a:pt x="3" y="34"/>
                  </a:cubicBezTo>
                  <a:cubicBezTo>
                    <a:pt x="1" y="37"/>
                    <a:pt x="0" y="42"/>
                    <a:pt x="0" y="48"/>
                  </a:cubicBezTo>
                  <a:cubicBezTo>
                    <a:pt x="3" y="71"/>
                    <a:pt x="5" y="78"/>
                    <a:pt x="5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79"/>
                    <a:pt x="8" y="72"/>
                    <a:pt x="12" y="61"/>
                  </a:cubicBezTo>
                  <a:cubicBezTo>
                    <a:pt x="13" y="59"/>
                    <a:pt x="14" y="56"/>
                    <a:pt x="16" y="53"/>
                  </a:cubicBezTo>
                  <a:cubicBezTo>
                    <a:pt x="40" y="67"/>
                    <a:pt x="78" y="69"/>
                    <a:pt x="95" y="70"/>
                  </a:cubicBezTo>
                  <a:cubicBezTo>
                    <a:pt x="97" y="70"/>
                    <a:pt x="98" y="70"/>
                    <a:pt x="99" y="70"/>
                  </a:cubicBezTo>
                  <a:cubicBezTo>
                    <a:pt x="100" y="70"/>
                    <a:pt x="100" y="70"/>
                    <a:pt x="101" y="70"/>
                  </a:cubicBezTo>
                  <a:cubicBezTo>
                    <a:pt x="101" y="70"/>
                    <a:pt x="102" y="70"/>
                    <a:pt x="102" y="70"/>
                  </a:cubicBezTo>
                  <a:cubicBezTo>
                    <a:pt x="103" y="70"/>
                    <a:pt x="104" y="70"/>
                    <a:pt x="104" y="70"/>
                  </a:cubicBezTo>
                  <a:cubicBezTo>
                    <a:pt x="104" y="70"/>
                    <a:pt x="109" y="53"/>
                    <a:pt x="104" y="36"/>
                  </a:cubicBezTo>
                  <a:cubicBezTo>
                    <a:pt x="100" y="22"/>
                    <a:pt x="87" y="7"/>
                    <a:pt x="70" y="2"/>
                  </a:cubicBezTo>
                  <a:cubicBezTo>
                    <a:pt x="65" y="1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256">
              <a:extLst>
                <a:ext uri="{FF2B5EF4-FFF2-40B4-BE49-F238E27FC236}">
                  <a16:creationId xmlns:a16="http://schemas.microsoft.com/office/drawing/2014/main" id="{0362877D-160E-4C6C-B808-F810DC493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62551" y="4006851"/>
              <a:ext cx="68263" cy="101600"/>
            </a:xfrm>
            <a:custGeom>
              <a:avLst/>
              <a:gdLst>
                <a:gd name="T0" fmla="*/ 5 w 18"/>
                <a:gd name="T1" fmla="*/ 5 h 27"/>
                <a:gd name="T2" fmla="*/ 10 w 18"/>
                <a:gd name="T3" fmla="*/ 13 h 27"/>
                <a:gd name="T4" fmla="*/ 13 w 18"/>
                <a:gd name="T5" fmla="*/ 23 h 27"/>
                <a:gd name="T6" fmla="*/ 6 w 18"/>
                <a:gd name="T7" fmla="*/ 14 h 27"/>
                <a:gd name="T8" fmla="*/ 5 w 18"/>
                <a:gd name="T9" fmla="*/ 5 h 27"/>
                <a:gd name="T10" fmla="*/ 4 w 18"/>
                <a:gd name="T11" fmla="*/ 0 h 27"/>
                <a:gd name="T12" fmla="*/ 3 w 18"/>
                <a:gd name="T13" fmla="*/ 1 h 27"/>
                <a:gd name="T14" fmla="*/ 3 w 18"/>
                <a:gd name="T15" fmla="*/ 16 h 27"/>
                <a:gd name="T16" fmla="*/ 14 w 18"/>
                <a:gd name="T17" fmla="*/ 27 h 27"/>
                <a:gd name="T18" fmla="*/ 15 w 18"/>
                <a:gd name="T19" fmla="*/ 27 h 27"/>
                <a:gd name="T20" fmla="*/ 13 w 18"/>
                <a:gd name="T21" fmla="*/ 12 h 27"/>
                <a:gd name="T22" fmla="*/ 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5" y="5"/>
                  </a:moveTo>
                  <a:cubicBezTo>
                    <a:pt x="6" y="6"/>
                    <a:pt x="8" y="8"/>
                    <a:pt x="10" y="13"/>
                  </a:cubicBezTo>
                  <a:cubicBezTo>
                    <a:pt x="12" y="18"/>
                    <a:pt x="12" y="21"/>
                    <a:pt x="13" y="23"/>
                  </a:cubicBezTo>
                  <a:cubicBezTo>
                    <a:pt x="11" y="22"/>
                    <a:pt x="8" y="19"/>
                    <a:pt x="6" y="14"/>
                  </a:cubicBezTo>
                  <a:cubicBezTo>
                    <a:pt x="5" y="10"/>
                    <a:pt x="4" y="6"/>
                    <a:pt x="5" y="5"/>
                  </a:cubicBezTo>
                  <a:close/>
                  <a:moveTo>
                    <a:pt x="4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0" y="2"/>
                    <a:pt x="0" y="8"/>
                    <a:pt x="3" y="16"/>
                  </a:cubicBezTo>
                  <a:cubicBezTo>
                    <a:pt x="5" y="22"/>
                    <a:pt x="11" y="27"/>
                    <a:pt x="14" y="27"/>
                  </a:cubicBezTo>
                  <a:cubicBezTo>
                    <a:pt x="14" y="27"/>
                    <a:pt x="15" y="27"/>
                    <a:pt x="15" y="27"/>
                  </a:cubicBezTo>
                  <a:cubicBezTo>
                    <a:pt x="18" y="26"/>
                    <a:pt x="16" y="19"/>
                    <a:pt x="13" y="12"/>
                  </a:cubicBezTo>
                  <a:cubicBezTo>
                    <a:pt x="11" y="5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257">
              <a:extLst>
                <a:ext uri="{FF2B5EF4-FFF2-40B4-BE49-F238E27FC236}">
                  <a16:creationId xmlns:a16="http://schemas.microsoft.com/office/drawing/2014/main" id="{433BD240-4D20-4C86-ADDF-EFD495B377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27676" y="4006851"/>
              <a:ext cx="66675" cy="101600"/>
            </a:xfrm>
            <a:custGeom>
              <a:avLst/>
              <a:gdLst>
                <a:gd name="T0" fmla="*/ 13 w 18"/>
                <a:gd name="T1" fmla="*/ 5 h 27"/>
                <a:gd name="T2" fmla="*/ 12 w 18"/>
                <a:gd name="T3" fmla="*/ 14 h 27"/>
                <a:gd name="T4" fmla="*/ 6 w 18"/>
                <a:gd name="T5" fmla="*/ 23 h 27"/>
                <a:gd name="T6" fmla="*/ 8 w 18"/>
                <a:gd name="T7" fmla="*/ 13 h 27"/>
                <a:gd name="T8" fmla="*/ 13 w 18"/>
                <a:gd name="T9" fmla="*/ 5 h 27"/>
                <a:gd name="T10" fmla="*/ 14 w 18"/>
                <a:gd name="T11" fmla="*/ 0 h 27"/>
                <a:gd name="T12" fmla="*/ 5 w 18"/>
                <a:gd name="T13" fmla="*/ 12 h 27"/>
                <a:gd name="T14" fmla="*/ 3 w 18"/>
                <a:gd name="T15" fmla="*/ 27 h 27"/>
                <a:gd name="T16" fmla="*/ 4 w 18"/>
                <a:gd name="T17" fmla="*/ 27 h 27"/>
                <a:gd name="T18" fmla="*/ 16 w 18"/>
                <a:gd name="T19" fmla="*/ 16 h 27"/>
                <a:gd name="T20" fmla="*/ 15 w 18"/>
                <a:gd name="T21" fmla="*/ 1 h 27"/>
                <a:gd name="T22" fmla="*/ 14 w 18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13" y="5"/>
                  </a:moveTo>
                  <a:cubicBezTo>
                    <a:pt x="14" y="6"/>
                    <a:pt x="14" y="10"/>
                    <a:pt x="12" y="14"/>
                  </a:cubicBezTo>
                  <a:cubicBezTo>
                    <a:pt x="11" y="19"/>
                    <a:pt x="8" y="22"/>
                    <a:pt x="6" y="23"/>
                  </a:cubicBezTo>
                  <a:cubicBezTo>
                    <a:pt x="6" y="21"/>
                    <a:pt x="6" y="18"/>
                    <a:pt x="8" y="13"/>
                  </a:cubicBezTo>
                  <a:cubicBezTo>
                    <a:pt x="10" y="8"/>
                    <a:pt x="12" y="6"/>
                    <a:pt x="13" y="5"/>
                  </a:cubicBezTo>
                  <a:close/>
                  <a:moveTo>
                    <a:pt x="14" y="0"/>
                  </a:moveTo>
                  <a:cubicBezTo>
                    <a:pt x="11" y="0"/>
                    <a:pt x="7" y="5"/>
                    <a:pt x="5" y="12"/>
                  </a:cubicBezTo>
                  <a:cubicBezTo>
                    <a:pt x="2" y="19"/>
                    <a:pt x="0" y="26"/>
                    <a:pt x="3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7" y="27"/>
                    <a:pt x="13" y="22"/>
                    <a:pt x="16" y="16"/>
                  </a:cubicBezTo>
                  <a:cubicBezTo>
                    <a:pt x="18" y="8"/>
                    <a:pt x="18" y="2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258">
              <a:extLst>
                <a:ext uri="{FF2B5EF4-FFF2-40B4-BE49-F238E27FC236}">
                  <a16:creationId xmlns:a16="http://schemas.microsoft.com/office/drawing/2014/main" id="{40FFECB3-FE51-47AD-B517-940114B9B4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9701" y="4232276"/>
              <a:ext cx="160338" cy="153988"/>
            </a:xfrm>
            <a:custGeom>
              <a:avLst/>
              <a:gdLst>
                <a:gd name="T0" fmla="*/ 13 w 43"/>
                <a:gd name="T1" fmla="*/ 5 h 41"/>
                <a:gd name="T2" fmla="*/ 38 w 43"/>
                <a:gd name="T3" fmla="*/ 20 h 41"/>
                <a:gd name="T4" fmla="*/ 31 w 43"/>
                <a:gd name="T5" fmla="*/ 35 h 41"/>
                <a:gd name="T6" fmla="*/ 9 w 43"/>
                <a:gd name="T7" fmla="*/ 15 h 41"/>
                <a:gd name="T8" fmla="*/ 9 w 43"/>
                <a:gd name="T9" fmla="*/ 14 h 41"/>
                <a:gd name="T10" fmla="*/ 8 w 43"/>
                <a:gd name="T11" fmla="*/ 14 h 41"/>
                <a:gd name="T12" fmla="*/ 7 w 43"/>
                <a:gd name="T13" fmla="*/ 14 h 41"/>
                <a:gd name="T14" fmla="*/ 7 w 43"/>
                <a:gd name="T15" fmla="*/ 13 h 41"/>
                <a:gd name="T16" fmla="*/ 13 w 43"/>
                <a:gd name="T17" fmla="*/ 5 h 41"/>
                <a:gd name="T18" fmla="*/ 10 w 43"/>
                <a:gd name="T19" fmla="*/ 0 h 41"/>
                <a:gd name="T20" fmla="*/ 3 w 43"/>
                <a:gd name="T21" fmla="*/ 13 h 41"/>
                <a:gd name="T22" fmla="*/ 7 w 43"/>
                <a:gd name="T23" fmla="*/ 17 h 41"/>
                <a:gd name="T24" fmla="*/ 32 w 43"/>
                <a:gd name="T25" fmla="*/ 41 h 41"/>
                <a:gd name="T26" fmla="*/ 43 w 43"/>
                <a:gd name="T27" fmla="*/ 18 h 41"/>
                <a:gd name="T28" fmla="*/ 10 w 43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1">
                  <a:moveTo>
                    <a:pt x="13" y="5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9" y="11"/>
                    <a:pt x="12" y="9"/>
                    <a:pt x="13" y="5"/>
                  </a:cubicBezTo>
                  <a:close/>
                  <a:moveTo>
                    <a:pt x="10" y="0"/>
                  </a:moveTo>
                  <a:cubicBezTo>
                    <a:pt x="10" y="7"/>
                    <a:pt x="5" y="10"/>
                    <a:pt x="3" y="13"/>
                  </a:cubicBezTo>
                  <a:cubicBezTo>
                    <a:pt x="0" y="16"/>
                    <a:pt x="7" y="17"/>
                    <a:pt x="7" y="1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10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Freeform 259">
              <a:extLst>
                <a:ext uri="{FF2B5EF4-FFF2-40B4-BE49-F238E27FC236}">
                  <a16:creationId xmlns:a16="http://schemas.microsoft.com/office/drawing/2014/main" id="{C4EBC6FF-AD2D-42A5-B640-0851BA975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0039" y="4232276"/>
              <a:ext cx="158750" cy="153988"/>
            </a:xfrm>
            <a:custGeom>
              <a:avLst/>
              <a:gdLst>
                <a:gd name="T0" fmla="*/ 29 w 42"/>
                <a:gd name="T1" fmla="*/ 5 h 41"/>
                <a:gd name="T2" fmla="*/ 35 w 42"/>
                <a:gd name="T3" fmla="*/ 13 h 41"/>
                <a:gd name="T4" fmla="*/ 35 w 42"/>
                <a:gd name="T5" fmla="*/ 14 h 41"/>
                <a:gd name="T6" fmla="*/ 34 w 42"/>
                <a:gd name="T7" fmla="*/ 14 h 41"/>
                <a:gd name="T8" fmla="*/ 33 w 42"/>
                <a:gd name="T9" fmla="*/ 14 h 41"/>
                <a:gd name="T10" fmla="*/ 33 w 42"/>
                <a:gd name="T11" fmla="*/ 15 h 41"/>
                <a:gd name="T12" fmla="*/ 11 w 42"/>
                <a:gd name="T13" fmla="*/ 34 h 41"/>
                <a:gd name="T14" fmla="*/ 5 w 42"/>
                <a:gd name="T15" fmla="*/ 20 h 41"/>
                <a:gd name="T16" fmla="*/ 29 w 42"/>
                <a:gd name="T17" fmla="*/ 5 h 41"/>
                <a:gd name="T18" fmla="*/ 32 w 42"/>
                <a:gd name="T19" fmla="*/ 0 h 41"/>
                <a:gd name="T20" fmla="*/ 0 w 42"/>
                <a:gd name="T21" fmla="*/ 18 h 41"/>
                <a:gd name="T22" fmla="*/ 10 w 42"/>
                <a:gd name="T23" fmla="*/ 41 h 41"/>
                <a:gd name="T24" fmla="*/ 35 w 42"/>
                <a:gd name="T25" fmla="*/ 17 h 41"/>
                <a:gd name="T26" fmla="*/ 40 w 42"/>
                <a:gd name="T27" fmla="*/ 13 h 41"/>
                <a:gd name="T28" fmla="*/ 32 w 42"/>
                <a:gd name="T2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41">
                  <a:moveTo>
                    <a:pt x="29" y="5"/>
                  </a:moveTo>
                  <a:cubicBezTo>
                    <a:pt x="31" y="9"/>
                    <a:pt x="33" y="11"/>
                    <a:pt x="35" y="13"/>
                  </a:cubicBezTo>
                  <a:cubicBezTo>
                    <a:pt x="35" y="13"/>
                    <a:pt x="35" y="13"/>
                    <a:pt x="35" y="14"/>
                  </a:cubicBezTo>
                  <a:cubicBezTo>
                    <a:pt x="35" y="14"/>
                    <a:pt x="35" y="14"/>
                    <a:pt x="34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32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42" y="16"/>
                    <a:pt x="40" y="13"/>
                  </a:cubicBezTo>
                  <a:cubicBezTo>
                    <a:pt x="38" y="10"/>
                    <a:pt x="32" y="7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Freeform 260">
              <a:extLst>
                <a:ext uri="{FF2B5EF4-FFF2-40B4-BE49-F238E27FC236}">
                  <a16:creationId xmlns:a16="http://schemas.microsoft.com/office/drawing/2014/main" id="{304FC7D4-3040-45CE-9892-99443BBBCA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7451" y="4300538"/>
              <a:ext cx="382588" cy="398463"/>
            </a:xfrm>
            <a:custGeom>
              <a:avLst/>
              <a:gdLst>
                <a:gd name="T0" fmla="*/ 59 w 102"/>
                <a:gd name="T1" fmla="*/ 5 h 106"/>
                <a:gd name="T2" fmla="*/ 98 w 102"/>
                <a:gd name="T3" fmla="*/ 98 h 106"/>
                <a:gd name="T4" fmla="*/ 98 w 102"/>
                <a:gd name="T5" fmla="*/ 102 h 106"/>
                <a:gd name="T6" fmla="*/ 9 w 102"/>
                <a:gd name="T7" fmla="*/ 83 h 106"/>
                <a:gd name="T8" fmla="*/ 9 w 102"/>
                <a:gd name="T9" fmla="*/ 20 h 106"/>
                <a:gd name="T10" fmla="*/ 42 w 102"/>
                <a:gd name="T11" fmla="*/ 9 h 106"/>
                <a:gd name="T12" fmla="*/ 42 w 102"/>
                <a:gd name="T13" fmla="*/ 9 h 106"/>
                <a:gd name="T14" fmla="*/ 43 w 102"/>
                <a:gd name="T15" fmla="*/ 9 h 106"/>
                <a:gd name="T16" fmla="*/ 54 w 102"/>
                <a:gd name="T17" fmla="*/ 6 h 106"/>
                <a:gd name="T18" fmla="*/ 59 w 102"/>
                <a:gd name="T19" fmla="*/ 5 h 106"/>
                <a:gd name="T20" fmla="*/ 61 w 102"/>
                <a:gd name="T21" fmla="*/ 0 h 106"/>
                <a:gd name="T22" fmla="*/ 53 w 102"/>
                <a:gd name="T23" fmla="*/ 2 h 106"/>
                <a:gd name="T24" fmla="*/ 42 w 102"/>
                <a:gd name="T25" fmla="*/ 5 h 106"/>
                <a:gd name="T26" fmla="*/ 6 w 102"/>
                <a:gd name="T27" fmla="*/ 18 h 106"/>
                <a:gd name="T28" fmla="*/ 6 w 102"/>
                <a:gd name="T29" fmla="*/ 86 h 106"/>
                <a:gd name="T30" fmla="*/ 102 w 102"/>
                <a:gd name="T31" fmla="*/ 106 h 106"/>
                <a:gd name="T32" fmla="*/ 102 w 102"/>
                <a:gd name="T33" fmla="*/ 97 h 106"/>
                <a:gd name="T34" fmla="*/ 61 w 102"/>
                <a:gd name="T3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2" h="106">
                  <a:moveTo>
                    <a:pt x="59" y="5"/>
                  </a:moveTo>
                  <a:cubicBezTo>
                    <a:pt x="98" y="98"/>
                    <a:pt x="98" y="98"/>
                    <a:pt x="98" y="98"/>
                  </a:cubicBezTo>
                  <a:cubicBezTo>
                    <a:pt x="98" y="102"/>
                    <a:pt x="98" y="102"/>
                    <a:pt x="98" y="102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7" y="56"/>
                    <a:pt x="6" y="24"/>
                    <a:pt x="9" y="20"/>
                  </a:cubicBezTo>
                  <a:cubicBezTo>
                    <a:pt x="12" y="15"/>
                    <a:pt x="30" y="11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9" y="5"/>
                    <a:pt x="59" y="5"/>
                    <a:pt x="59" y="5"/>
                  </a:cubicBezTo>
                  <a:close/>
                  <a:moveTo>
                    <a:pt x="61" y="0"/>
                  </a:moveTo>
                  <a:cubicBezTo>
                    <a:pt x="53" y="2"/>
                    <a:pt x="53" y="2"/>
                    <a:pt x="53" y="2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11" y="10"/>
                    <a:pt x="6" y="18"/>
                  </a:cubicBezTo>
                  <a:cubicBezTo>
                    <a:pt x="0" y="26"/>
                    <a:pt x="6" y="86"/>
                    <a:pt x="6" y="8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61" y="0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261">
              <a:extLst>
                <a:ext uri="{FF2B5EF4-FFF2-40B4-BE49-F238E27FC236}">
                  <a16:creationId xmlns:a16="http://schemas.microsoft.com/office/drawing/2014/main" id="{A0260379-3D26-468C-A403-7F533573E3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0326" y="4300538"/>
              <a:ext cx="236538" cy="371475"/>
            </a:xfrm>
            <a:custGeom>
              <a:avLst/>
              <a:gdLst>
                <a:gd name="T0" fmla="*/ 50 w 149"/>
                <a:gd name="T1" fmla="*/ 12 h 234"/>
                <a:gd name="T2" fmla="*/ 130 w 149"/>
                <a:gd name="T3" fmla="*/ 206 h 234"/>
                <a:gd name="T4" fmla="*/ 57 w 149"/>
                <a:gd name="T5" fmla="*/ 116 h 234"/>
                <a:gd name="T6" fmla="*/ 66 w 149"/>
                <a:gd name="T7" fmla="*/ 85 h 234"/>
                <a:gd name="T8" fmla="*/ 71 w 149"/>
                <a:gd name="T9" fmla="*/ 73 h 234"/>
                <a:gd name="T10" fmla="*/ 59 w 149"/>
                <a:gd name="T11" fmla="*/ 73 h 234"/>
                <a:gd name="T12" fmla="*/ 47 w 149"/>
                <a:gd name="T13" fmla="*/ 73 h 234"/>
                <a:gd name="T14" fmla="*/ 14 w 149"/>
                <a:gd name="T15" fmla="*/ 21 h 234"/>
                <a:gd name="T16" fmla="*/ 38 w 149"/>
                <a:gd name="T17" fmla="*/ 14 h 234"/>
                <a:gd name="T18" fmla="*/ 38 w 149"/>
                <a:gd name="T19" fmla="*/ 14 h 234"/>
                <a:gd name="T20" fmla="*/ 38 w 149"/>
                <a:gd name="T21" fmla="*/ 14 h 234"/>
                <a:gd name="T22" fmla="*/ 50 w 149"/>
                <a:gd name="T23" fmla="*/ 12 h 234"/>
                <a:gd name="T24" fmla="*/ 50 w 149"/>
                <a:gd name="T25" fmla="*/ 12 h 234"/>
                <a:gd name="T26" fmla="*/ 54 w 149"/>
                <a:gd name="T27" fmla="*/ 0 h 234"/>
                <a:gd name="T28" fmla="*/ 35 w 149"/>
                <a:gd name="T29" fmla="*/ 7 h 234"/>
                <a:gd name="T30" fmla="*/ 0 w 149"/>
                <a:gd name="T31" fmla="*/ 14 h 234"/>
                <a:gd name="T32" fmla="*/ 40 w 149"/>
                <a:gd name="T33" fmla="*/ 83 h 234"/>
                <a:gd name="T34" fmla="*/ 59 w 149"/>
                <a:gd name="T35" fmla="*/ 83 h 234"/>
                <a:gd name="T36" fmla="*/ 47 w 149"/>
                <a:gd name="T37" fmla="*/ 118 h 234"/>
                <a:gd name="T38" fmla="*/ 142 w 149"/>
                <a:gd name="T39" fmla="*/ 234 h 234"/>
                <a:gd name="T40" fmla="*/ 149 w 149"/>
                <a:gd name="T41" fmla="*/ 227 h 234"/>
                <a:gd name="T42" fmla="*/ 54 w 149"/>
                <a:gd name="T43" fmla="*/ 0 h 234"/>
                <a:gd name="T44" fmla="*/ 54 w 149"/>
                <a:gd name="T45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234">
                  <a:moveTo>
                    <a:pt x="50" y="12"/>
                  </a:moveTo>
                  <a:lnTo>
                    <a:pt x="130" y="206"/>
                  </a:lnTo>
                  <a:lnTo>
                    <a:pt x="57" y="116"/>
                  </a:lnTo>
                  <a:lnTo>
                    <a:pt x="66" y="85"/>
                  </a:lnTo>
                  <a:lnTo>
                    <a:pt x="71" y="73"/>
                  </a:lnTo>
                  <a:lnTo>
                    <a:pt x="59" y="73"/>
                  </a:lnTo>
                  <a:lnTo>
                    <a:pt x="47" y="73"/>
                  </a:lnTo>
                  <a:lnTo>
                    <a:pt x="14" y="21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50" y="12"/>
                  </a:lnTo>
                  <a:lnTo>
                    <a:pt x="50" y="12"/>
                  </a:lnTo>
                  <a:close/>
                  <a:moveTo>
                    <a:pt x="54" y="0"/>
                  </a:moveTo>
                  <a:lnTo>
                    <a:pt x="35" y="7"/>
                  </a:lnTo>
                  <a:lnTo>
                    <a:pt x="0" y="14"/>
                  </a:lnTo>
                  <a:lnTo>
                    <a:pt x="40" y="83"/>
                  </a:lnTo>
                  <a:lnTo>
                    <a:pt x="59" y="83"/>
                  </a:lnTo>
                  <a:lnTo>
                    <a:pt x="47" y="118"/>
                  </a:lnTo>
                  <a:lnTo>
                    <a:pt x="142" y="234"/>
                  </a:lnTo>
                  <a:lnTo>
                    <a:pt x="149" y="227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Freeform 262">
              <a:extLst>
                <a:ext uri="{FF2B5EF4-FFF2-40B4-BE49-F238E27FC236}">
                  <a16:creationId xmlns:a16="http://schemas.microsoft.com/office/drawing/2014/main" id="{099928DB-5F29-4E17-AA42-CF6E0F5A87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0039" y="4284663"/>
              <a:ext cx="379413" cy="414338"/>
            </a:xfrm>
            <a:custGeom>
              <a:avLst/>
              <a:gdLst>
                <a:gd name="T0" fmla="*/ 44 w 101"/>
                <a:gd name="T1" fmla="*/ 6 h 110"/>
                <a:gd name="T2" fmla="*/ 51 w 101"/>
                <a:gd name="T3" fmla="*/ 10 h 110"/>
                <a:gd name="T4" fmla="*/ 51 w 101"/>
                <a:gd name="T5" fmla="*/ 11 h 110"/>
                <a:gd name="T6" fmla="*/ 51 w 101"/>
                <a:gd name="T7" fmla="*/ 11 h 110"/>
                <a:gd name="T8" fmla="*/ 60 w 101"/>
                <a:gd name="T9" fmla="*/ 16 h 110"/>
                <a:gd name="T10" fmla="*/ 61 w 101"/>
                <a:gd name="T11" fmla="*/ 16 h 110"/>
                <a:gd name="T12" fmla="*/ 62 w 101"/>
                <a:gd name="T13" fmla="*/ 16 h 110"/>
                <a:gd name="T14" fmla="*/ 92 w 101"/>
                <a:gd name="T15" fmla="*/ 24 h 110"/>
                <a:gd name="T16" fmla="*/ 92 w 101"/>
                <a:gd name="T17" fmla="*/ 87 h 110"/>
                <a:gd name="T18" fmla="*/ 3 w 101"/>
                <a:gd name="T19" fmla="*/ 106 h 110"/>
                <a:gd name="T20" fmla="*/ 3 w 101"/>
                <a:gd name="T21" fmla="*/ 102 h 110"/>
                <a:gd name="T22" fmla="*/ 44 w 101"/>
                <a:gd name="T23" fmla="*/ 6 h 110"/>
                <a:gd name="T24" fmla="*/ 42 w 101"/>
                <a:gd name="T25" fmla="*/ 0 h 110"/>
                <a:gd name="T26" fmla="*/ 0 w 101"/>
                <a:gd name="T27" fmla="*/ 101 h 110"/>
                <a:gd name="T28" fmla="*/ 0 w 101"/>
                <a:gd name="T29" fmla="*/ 110 h 110"/>
                <a:gd name="T30" fmla="*/ 95 w 101"/>
                <a:gd name="T31" fmla="*/ 90 h 110"/>
                <a:gd name="T32" fmla="*/ 95 w 101"/>
                <a:gd name="T33" fmla="*/ 22 h 110"/>
                <a:gd name="T34" fmla="*/ 62 w 101"/>
                <a:gd name="T35" fmla="*/ 12 h 110"/>
                <a:gd name="T36" fmla="*/ 53 w 101"/>
                <a:gd name="T37" fmla="*/ 7 h 110"/>
                <a:gd name="T38" fmla="*/ 46 w 101"/>
                <a:gd name="T39" fmla="*/ 2 h 110"/>
                <a:gd name="T40" fmla="*/ 42 w 101"/>
                <a:gd name="T4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110">
                  <a:moveTo>
                    <a:pt x="44" y="6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73" y="17"/>
                    <a:pt x="89" y="20"/>
                    <a:pt x="92" y="24"/>
                  </a:cubicBezTo>
                  <a:cubicBezTo>
                    <a:pt x="95" y="28"/>
                    <a:pt x="94" y="60"/>
                    <a:pt x="92" y="8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4" y="6"/>
                    <a:pt x="44" y="6"/>
                    <a:pt x="44" y="6"/>
                  </a:cubicBezTo>
                  <a:close/>
                  <a:moveTo>
                    <a:pt x="42" y="0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90"/>
                    <a:pt x="101" y="30"/>
                    <a:pt x="95" y="22"/>
                  </a:cubicBezTo>
                  <a:cubicBezTo>
                    <a:pt x="90" y="14"/>
                    <a:pt x="62" y="12"/>
                    <a:pt x="62" y="12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2" y="0"/>
                    <a:pt x="42" y="0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Freeform 263">
              <a:extLst>
                <a:ext uri="{FF2B5EF4-FFF2-40B4-BE49-F238E27FC236}">
                  <a16:creationId xmlns:a16="http://schemas.microsoft.com/office/drawing/2014/main" id="{EE77A64A-504C-41EC-8287-21501E34DE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7976" y="4284663"/>
              <a:ext cx="228600" cy="390525"/>
            </a:xfrm>
            <a:custGeom>
              <a:avLst/>
              <a:gdLst>
                <a:gd name="T0" fmla="*/ 99 w 144"/>
                <a:gd name="T1" fmla="*/ 15 h 246"/>
                <a:gd name="T2" fmla="*/ 104 w 144"/>
                <a:gd name="T3" fmla="*/ 19 h 246"/>
                <a:gd name="T4" fmla="*/ 107 w 144"/>
                <a:gd name="T5" fmla="*/ 19 h 246"/>
                <a:gd name="T6" fmla="*/ 107 w 144"/>
                <a:gd name="T7" fmla="*/ 19 h 246"/>
                <a:gd name="T8" fmla="*/ 130 w 144"/>
                <a:gd name="T9" fmla="*/ 34 h 246"/>
                <a:gd name="T10" fmla="*/ 99 w 144"/>
                <a:gd name="T11" fmla="*/ 83 h 246"/>
                <a:gd name="T12" fmla="*/ 88 w 144"/>
                <a:gd name="T13" fmla="*/ 83 h 246"/>
                <a:gd name="T14" fmla="*/ 76 w 144"/>
                <a:gd name="T15" fmla="*/ 83 h 246"/>
                <a:gd name="T16" fmla="*/ 78 w 144"/>
                <a:gd name="T17" fmla="*/ 95 h 246"/>
                <a:gd name="T18" fmla="*/ 88 w 144"/>
                <a:gd name="T19" fmla="*/ 126 h 246"/>
                <a:gd name="T20" fmla="*/ 17 w 144"/>
                <a:gd name="T21" fmla="*/ 213 h 246"/>
                <a:gd name="T22" fmla="*/ 17 w 144"/>
                <a:gd name="T23" fmla="*/ 211 h 246"/>
                <a:gd name="T24" fmla="*/ 99 w 144"/>
                <a:gd name="T25" fmla="*/ 15 h 246"/>
                <a:gd name="T26" fmla="*/ 99 w 144"/>
                <a:gd name="T27" fmla="*/ 15 h 246"/>
                <a:gd name="T28" fmla="*/ 95 w 144"/>
                <a:gd name="T29" fmla="*/ 0 h 246"/>
                <a:gd name="T30" fmla="*/ 7 w 144"/>
                <a:gd name="T31" fmla="*/ 209 h 246"/>
                <a:gd name="T32" fmla="*/ 0 w 144"/>
                <a:gd name="T33" fmla="*/ 246 h 246"/>
                <a:gd name="T34" fmla="*/ 97 w 144"/>
                <a:gd name="T35" fmla="*/ 128 h 246"/>
                <a:gd name="T36" fmla="*/ 88 w 144"/>
                <a:gd name="T37" fmla="*/ 93 h 246"/>
                <a:gd name="T38" fmla="*/ 104 w 144"/>
                <a:gd name="T39" fmla="*/ 93 h 246"/>
                <a:gd name="T40" fmla="*/ 144 w 144"/>
                <a:gd name="T41" fmla="*/ 31 h 246"/>
                <a:gd name="T42" fmla="*/ 111 w 144"/>
                <a:gd name="T43" fmla="*/ 12 h 246"/>
                <a:gd name="T44" fmla="*/ 95 w 144"/>
                <a:gd name="T45" fmla="*/ 0 h 246"/>
                <a:gd name="T46" fmla="*/ 95 w 144"/>
                <a:gd name="T4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246">
                  <a:moveTo>
                    <a:pt x="99" y="15"/>
                  </a:moveTo>
                  <a:lnTo>
                    <a:pt x="104" y="19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30" y="34"/>
                  </a:lnTo>
                  <a:lnTo>
                    <a:pt x="99" y="83"/>
                  </a:lnTo>
                  <a:lnTo>
                    <a:pt x="88" y="83"/>
                  </a:lnTo>
                  <a:lnTo>
                    <a:pt x="76" y="83"/>
                  </a:lnTo>
                  <a:lnTo>
                    <a:pt x="78" y="95"/>
                  </a:lnTo>
                  <a:lnTo>
                    <a:pt x="88" y="126"/>
                  </a:lnTo>
                  <a:lnTo>
                    <a:pt x="17" y="213"/>
                  </a:lnTo>
                  <a:lnTo>
                    <a:pt x="17" y="211"/>
                  </a:lnTo>
                  <a:lnTo>
                    <a:pt x="99" y="15"/>
                  </a:lnTo>
                  <a:lnTo>
                    <a:pt x="99" y="15"/>
                  </a:lnTo>
                  <a:close/>
                  <a:moveTo>
                    <a:pt x="95" y="0"/>
                  </a:moveTo>
                  <a:lnTo>
                    <a:pt x="7" y="209"/>
                  </a:lnTo>
                  <a:lnTo>
                    <a:pt x="0" y="246"/>
                  </a:lnTo>
                  <a:lnTo>
                    <a:pt x="97" y="128"/>
                  </a:lnTo>
                  <a:lnTo>
                    <a:pt x="88" y="93"/>
                  </a:lnTo>
                  <a:lnTo>
                    <a:pt x="104" y="93"/>
                  </a:lnTo>
                  <a:lnTo>
                    <a:pt x="144" y="31"/>
                  </a:lnTo>
                  <a:lnTo>
                    <a:pt x="111" y="12"/>
                  </a:lnTo>
                  <a:lnTo>
                    <a:pt x="95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Freeform 264">
              <a:extLst>
                <a:ext uri="{FF2B5EF4-FFF2-40B4-BE49-F238E27FC236}">
                  <a16:creationId xmlns:a16="http://schemas.microsoft.com/office/drawing/2014/main" id="{2971F6E7-6C90-407B-AA5A-2AB029E9A7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6114" y="4367213"/>
              <a:ext cx="52388" cy="260350"/>
            </a:xfrm>
            <a:custGeom>
              <a:avLst/>
              <a:gdLst>
                <a:gd name="T0" fmla="*/ 6 w 14"/>
                <a:gd name="T1" fmla="*/ 18 h 69"/>
                <a:gd name="T2" fmla="*/ 9 w 14"/>
                <a:gd name="T3" fmla="*/ 64 h 69"/>
                <a:gd name="T4" fmla="*/ 4 w 14"/>
                <a:gd name="T5" fmla="*/ 65 h 69"/>
                <a:gd name="T6" fmla="*/ 6 w 14"/>
                <a:gd name="T7" fmla="*/ 18 h 69"/>
                <a:gd name="T8" fmla="*/ 3 w 14"/>
                <a:gd name="T9" fmla="*/ 0 h 69"/>
                <a:gd name="T10" fmla="*/ 0 w 14"/>
                <a:gd name="T11" fmla="*/ 69 h 69"/>
                <a:gd name="T12" fmla="*/ 12 w 14"/>
                <a:gd name="T13" fmla="*/ 67 h 69"/>
                <a:gd name="T14" fmla="*/ 3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6" y="18"/>
                  </a:moveTo>
                  <a:cubicBezTo>
                    <a:pt x="9" y="34"/>
                    <a:pt x="10" y="56"/>
                    <a:pt x="9" y="64"/>
                  </a:cubicBezTo>
                  <a:cubicBezTo>
                    <a:pt x="8" y="64"/>
                    <a:pt x="6" y="64"/>
                    <a:pt x="4" y="65"/>
                  </a:cubicBezTo>
                  <a:cubicBezTo>
                    <a:pt x="5" y="54"/>
                    <a:pt x="6" y="33"/>
                    <a:pt x="6" y="18"/>
                  </a:cubicBezTo>
                  <a:close/>
                  <a:moveTo>
                    <a:pt x="3" y="0"/>
                  </a:moveTo>
                  <a:cubicBezTo>
                    <a:pt x="3" y="0"/>
                    <a:pt x="2" y="57"/>
                    <a:pt x="0" y="69"/>
                  </a:cubicBezTo>
                  <a:cubicBezTo>
                    <a:pt x="6" y="68"/>
                    <a:pt x="11" y="67"/>
                    <a:pt x="12" y="67"/>
                  </a:cubicBezTo>
                  <a:cubicBezTo>
                    <a:pt x="14" y="67"/>
                    <a:pt x="13" y="7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Freeform 265">
              <a:extLst>
                <a:ext uri="{FF2B5EF4-FFF2-40B4-BE49-F238E27FC236}">
                  <a16:creationId xmlns:a16="http://schemas.microsoft.com/office/drawing/2014/main" id="{F0AA6759-8705-4E38-B82E-B57E059C49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401" y="4367213"/>
              <a:ext cx="52388" cy="260350"/>
            </a:xfrm>
            <a:custGeom>
              <a:avLst/>
              <a:gdLst>
                <a:gd name="T0" fmla="*/ 8 w 14"/>
                <a:gd name="T1" fmla="*/ 18 h 69"/>
                <a:gd name="T2" fmla="*/ 10 w 14"/>
                <a:gd name="T3" fmla="*/ 65 h 69"/>
                <a:gd name="T4" fmla="*/ 5 w 14"/>
                <a:gd name="T5" fmla="*/ 64 h 69"/>
                <a:gd name="T6" fmla="*/ 8 w 14"/>
                <a:gd name="T7" fmla="*/ 18 h 69"/>
                <a:gd name="T8" fmla="*/ 11 w 14"/>
                <a:gd name="T9" fmla="*/ 0 h 69"/>
                <a:gd name="T10" fmla="*/ 2 w 14"/>
                <a:gd name="T11" fmla="*/ 67 h 69"/>
                <a:gd name="T12" fmla="*/ 14 w 14"/>
                <a:gd name="T13" fmla="*/ 69 h 69"/>
                <a:gd name="T14" fmla="*/ 11 w 14"/>
                <a:gd name="T1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9">
                  <a:moveTo>
                    <a:pt x="8" y="18"/>
                  </a:moveTo>
                  <a:cubicBezTo>
                    <a:pt x="8" y="33"/>
                    <a:pt x="9" y="54"/>
                    <a:pt x="10" y="65"/>
                  </a:cubicBezTo>
                  <a:cubicBezTo>
                    <a:pt x="8" y="64"/>
                    <a:pt x="6" y="64"/>
                    <a:pt x="5" y="64"/>
                  </a:cubicBezTo>
                  <a:cubicBezTo>
                    <a:pt x="4" y="56"/>
                    <a:pt x="5" y="34"/>
                    <a:pt x="8" y="18"/>
                  </a:cubicBezTo>
                  <a:close/>
                  <a:moveTo>
                    <a:pt x="11" y="0"/>
                  </a:moveTo>
                  <a:cubicBezTo>
                    <a:pt x="1" y="7"/>
                    <a:pt x="0" y="67"/>
                    <a:pt x="2" y="67"/>
                  </a:cubicBezTo>
                  <a:cubicBezTo>
                    <a:pt x="2" y="67"/>
                    <a:pt x="8" y="68"/>
                    <a:pt x="14" y="69"/>
                  </a:cubicBezTo>
                  <a:cubicBezTo>
                    <a:pt x="12" y="57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Freeform 266">
              <a:extLst>
                <a:ext uri="{FF2B5EF4-FFF2-40B4-BE49-F238E27FC236}">
                  <a16:creationId xmlns:a16="http://schemas.microsoft.com/office/drawing/2014/main" id="{AC3EB313-68F9-46B3-9F16-EAF30E410A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1" y="4297363"/>
              <a:ext cx="101600" cy="385763"/>
            </a:xfrm>
            <a:custGeom>
              <a:avLst/>
              <a:gdLst>
                <a:gd name="T0" fmla="*/ 38 w 64"/>
                <a:gd name="T1" fmla="*/ 18 h 243"/>
                <a:gd name="T2" fmla="*/ 38 w 64"/>
                <a:gd name="T3" fmla="*/ 47 h 243"/>
                <a:gd name="T4" fmla="*/ 29 w 64"/>
                <a:gd name="T5" fmla="*/ 47 h 243"/>
                <a:gd name="T6" fmla="*/ 24 w 64"/>
                <a:gd name="T7" fmla="*/ 21 h 243"/>
                <a:gd name="T8" fmla="*/ 31 w 64"/>
                <a:gd name="T9" fmla="*/ 11 h 243"/>
                <a:gd name="T10" fmla="*/ 36 w 64"/>
                <a:gd name="T11" fmla="*/ 11 h 243"/>
                <a:gd name="T12" fmla="*/ 33 w 64"/>
                <a:gd name="T13" fmla="*/ 80 h 243"/>
                <a:gd name="T14" fmla="*/ 36 w 64"/>
                <a:gd name="T15" fmla="*/ 92 h 243"/>
                <a:gd name="T16" fmla="*/ 38 w 64"/>
                <a:gd name="T17" fmla="*/ 104 h 243"/>
                <a:gd name="T18" fmla="*/ 40 w 64"/>
                <a:gd name="T19" fmla="*/ 115 h 243"/>
                <a:gd name="T20" fmla="*/ 45 w 64"/>
                <a:gd name="T21" fmla="*/ 130 h 243"/>
                <a:gd name="T22" fmla="*/ 48 w 64"/>
                <a:gd name="T23" fmla="*/ 141 h 243"/>
                <a:gd name="T24" fmla="*/ 50 w 64"/>
                <a:gd name="T25" fmla="*/ 153 h 243"/>
                <a:gd name="T26" fmla="*/ 52 w 64"/>
                <a:gd name="T27" fmla="*/ 165 h 243"/>
                <a:gd name="T28" fmla="*/ 55 w 64"/>
                <a:gd name="T29" fmla="*/ 177 h 243"/>
                <a:gd name="T30" fmla="*/ 33 w 64"/>
                <a:gd name="T31" fmla="*/ 231 h 243"/>
                <a:gd name="T32" fmla="*/ 10 w 64"/>
                <a:gd name="T33" fmla="*/ 177 h 243"/>
                <a:gd name="T34" fmla="*/ 12 w 64"/>
                <a:gd name="T35" fmla="*/ 170 h 243"/>
                <a:gd name="T36" fmla="*/ 14 w 64"/>
                <a:gd name="T37" fmla="*/ 156 h 243"/>
                <a:gd name="T38" fmla="*/ 19 w 64"/>
                <a:gd name="T39" fmla="*/ 141 h 243"/>
                <a:gd name="T40" fmla="*/ 21 w 64"/>
                <a:gd name="T41" fmla="*/ 127 h 243"/>
                <a:gd name="T42" fmla="*/ 24 w 64"/>
                <a:gd name="T43" fmla="*/ 113 h 243"/>
                <a:gd name="T44" fmla="*/ 29 w 64"/>
                <a:gd name="T45" fmla="*/ 97 h 243"/>
                <a:gd name="T46" fmla="*/ 31 w 64"/>
                <a:gd name="T47" fmla="*/ 82 h 243"/>
                <a:gd name="T48" fmla="*/ 33 w 64"/>
                <a:gd name="T49" fmla="*/ 78 h 243"/>
                <a:gd name="T50" fmla="*/ 33 w 64"/>
                <a:gd name="T51" fmla="*/ 2 h 243"/>
                <a:gd name="T52" fmla="*/ 17 w 64"/>
                <a:gd name="T53" fmla="*/ 16 h 243"/>
                <a:gd name="T54" fmla="*/ 21 w 64"/>
                <a:gd name="T55" fmla="*/ 54 h 243"/>
                <a:gd name="T56" fmla="*/ 19 w 64"/>
                <a:gd name="T57" fmla="*/ 68 h 243"/>
                <a:gd name="T58" fmla="*/ 24 w 64"/>
                <a:gd name="T59" fmla="*/ 82 h 243"/>
                <a:gd name="T60" fmla="*/ 19 w 64"/>
                <a:gd name="T61" fmla="*/ 97 h 243"/>
                <a:gd name="T62" fmla="*/ 17 w 64"/>
                <a:gd name="T63" fmla="*/ 111 h 243"/>
                <a:gd name="T64" fmla="*/ 12 w 64"/>
                <a:gd name="T65" fmla="*/ 125 h 243"/>
                <a:gd name="T66" fmla="*/ 10 w 64"/>
                <a:gd name="T67" fmla="*/ 139 h 243"/>
                <a:gd name="T68" fmla="*/ 7 w 64"/>
                <a:gd name="T69" fmla="*/ 153 h 243"/>
                <a:gd name="T70" fmla="*/ 3 w 64"/>
                <a:gd name="T71" fmla="*/ 168 h 243"/>
                <a:gd name="T72" fmla="*/ 0 w 64"/>
                <a:gd name="T73" fmla="*/ 179 h 243"/>
                <a:gd name="T74" fmla="*/ 38 w 64"/>
                <a:gd name="T75" fmla="*/ 236 h 243"/>
                <a:gd name="T76" fmla="*/ 64 w 64"/>
                <a:gd name="T77" fmla="*/ 175 h 243"/>
                <a:gd name="T78" fmla="*/ 62 w 64"/>
                <a:gd name="T79" fmla="*/ 163 h 243"/>
                <a:gd name="T80" fmla="*/ 59 w 64"/>
                <a:gd name="T81" fmla="*/ 151 h 243"/>
                <a:gd name="T82" fmla="*/ 55 w 64"/>
                <a:gd name="T83" fmla="*/ 139 h 243"/>
                <a:gd name="T84" fmla="*/ 52 w 64"/>
                <a:gd name="T85" fmla="*/ 127 h 243"/>
                <a:gd name="T86" fmla="*/ 50 w 64"/>
                <a:gd name="T87" fmla="*/ 115 h 243"/>
                <a:gd name="T88" fmla="*/ 48 w 64"/>
                <a:gd name="T89" fmla="*/ 104 h 243"/>
                <a:gd name="T90" fmla="*/ 45 w 64"/>
                <a:gd name="T91" fmla="*/ 89 h 243"/>
                <a:gd name="T92" fmla="*/ 43 w 64"/>
                <a:gd name="T93" fmla="*/ 78 h 243"/>
                <a:gd name="T94" fmla="*/ 40 w 64"/>
                <a:gd name="T95" fmla="*/ 68 h 243"/>
                <a:gd name="T96" fmla="*/ 45 w 64"/>
                <a:gd name="T97" fmla="*/ 54 h 243"/>
                <a:gd name="T98" fmla="*/ 59 w 64"/>
                <a:gd name="T99" fmla="*/ 40 h 243"/>
                <a:gd name="T100" fmla="*/ 40 w 64"/>
                <a:gd name="T10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" h="243">
                  <a:moveTo>
                    <a:pt x="36" y="11"/>
                  </a:moveTo>
                  <a:lnTo>
                    <a:pt x="38" y="18"/>
                  </a:lnTo>
                  <a:lnTo>
                    <a:pt x="48" y="37"/>
                  </a:lnTo>
                  <a:lnTo>
                    <a:pt x="38" y="47"/>
                  </a:lnTo>
                  <a:lnTo>
                    <a:pt x="33" y="52"/>
                  </a:lnTo>
                  <a:lnTo>
                    <a:pt x="29" y="47"/>
                  </a:lnTo>
                  <a:lnTo>
                    <a:pt x="17" y="37"/>
                  </a:lnTo>
                  <a:lnTo>
                    <a:pt x="24" y="21"/>
                  </a:lnTo>
                  <a:lnTo>
                    <a:pt x="29" y="11"/>
                  </a:lnTo>
                  <a:lnTo>
                    <a:pt x="31" y="11"/>
                  </a:lnTo>
                  <a:lnTo>
                    <a:pt x="36" y="11"/>
                  </a:lnTo>
                  <a:lnTo>
                    <a:pt x="36" y="11"/>
                  </a:lnTo>
                  <a:close/>
                  <a:moveTo>
                    <a:pt x="33" y="78"/>
                  </a:moveTo>
                  <a:lnTo>
                    <a:pt x="33" y="80"/>
                  </a:lnTo>
                  <a:lnTo>
                    <a:pt x="36" y="87"/>
                  </a:lnTo>
                  <a:lnTo>
                    <a:pt x="36" y="92"/>
                  </a:lnTo>
                  <a:lnTo>
                    <a:pt x="38" y="101"/>
                  </a:lnTo>
                  <a:lnTo>
                    <a:pt x="38" y="104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3" y="125"/>
                  </a:lnTo>
                  <a:lnTo>
                    <a:pt x="45" y="130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9"/>
                  </a:lnTo>
                  <a:lnTo>
                    <a:pt x="50" y="153"/>
                  </a:lnTo>
                  <a:lnTo>
                    <a:pt x="52" y="160"/>
                  </a:lnTo>
                  <a:lnTo>
                    <a:pt x="52" y="165"/>
                  </a:lnTo>
                  <a:lnTo>
                    <a:pt x="55" y="172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33" y="231"/>
                  </a:lnTo>
                  <a:lnTo>
                    <a:pt x="31" y="231"/>
                  </a:lnTo>
                  <a:lnTo>
                    <a:pt x="10" y="177"/>
                  </a:lnTo>
                  <a:lnTo>
                    <a:pt x="10" y="175"/>
                  </a:lnTo>
                  <a:lnTo>
                    <a:pt x="12" y="170"/>
                  </a:lnTo>
                  <a:lnTo>
                    <a:pt x="14" y="160"/>
                  </a:lnTo>
                  <a:lnTo>
                    <a:pt x="14" y="156"/>
                  </a:lnTo>
                  <a:lnTo>
                    <a:pt x="17" y="146"/>
                  </a:lnTo>
                  <a:lnTo>
                    <a:pt x="19" y="141"/>
                  </a:lnTo>
                  <a:lnTo>
                    <a:pt x="21" y="132"/>
                  </a:lnTo>
                  <a:lnTo>
                    <a:pt x="21" y="127"/>
                  </a:lnTo>
                  <a:lnTo>
                    <a:pt x="24" y="118"/>
                  </a:lnTo>
                  <a:lnTo>
                    <a:pt x="24" y="113"/>
                  </a:lnTo>
                  <a:lnTo>
                    <a:pt x="26" y="104"/>
                  </a:lnTo>
                  <a:lnTo>
                    <a:pt x="29" y="97"/>
                  </a:lnTo>
                  <a:lnTo>
                    <a:pt x="31" y="89"/>
                  </a:lnTo>
                  <a:lnTo>
                    <a:pt x="31" y="82"/>
                  </a:lnTo>
                  <a:lnTo>
                    <a:pt x="33" y="78"/>
                  </a:lnTo>
                  <a:lnTo>
                    <a:pt x="33" y="78"/>
                  </a:lnTo>
                  <a:close/>
                  <a:moveTo>
                    <a:pt x="40" y="0"/>
                  </a:moveTo>
                  <a:lnTo>
                    <a:pt x="33" y="2"/>
                  </a:lnTo>
                  <a:lnTo>
                    <a:pt x="26" y="0"/>
                  </a:lnTo>
                  <a:lnTo>
                    <a:pt x="17" y="16"/>
                  </a:lnTo>
                  <a:lnTo>
                    <a:pt x="7" y="40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68"/>
                  </a:lnTo>
                  <a:lnTo>
                    <a:pt x="26" y="68"/>
                  </a:lnTo>
                  <a:lnTo>
                    <a:pt x="24" y="82"/>
                  </a:lnTo>
                  <a:lnTo>
                    <a:pt x="21" y="87"/>
                  </a:lnTo>
                  <a:lnTo>
                    <a:pt x="19" y="97"/>
                  </a:lnTo>
                  <a:lnTo>
                    <a:pt x="19" y="101"/>
                  </a:lnTo>
                  <a:lnTo>
                    <a:pt x="17" y="111"/>
                  </a:lnTo>
                  <a:lnTo>
                    <a:pt x="14" y="115"/>
                  </a:lnTo>
                  <a:lnTo>
                    <a:pt x="12" y="125"/>
                  </a:lnTo>
                  <a:lnTo>
                    <a:pt x="12" y="130"/>
                  </a:lnTo>
                  <a:lnTo>
                    <a:pt x="10" y="139"/>
                  </a:lnTo>
                  <a:lnTo>
                    <a:pt x="10" y="144"/>
                  </a:lnTo>
                  <a:lnTo>
                    <a:pt x="7" y="153"/>
                  </a:lnTo>
                  <a:lnTo>
                    <a:pt x="5" y="158"/>
                  </a:lnTo>
                  <a:lnTo>
                    <a:pt x="3" y="168"/>
                  </a:lnTo>
                  <a:lnTo>
                    <a:pt x="3" y="172"/>
                  </a:lnTo>
                  <a:lnTo>
                    <a:pt x="0" y="179"/>
                  </a:lnTo>
                  <a:lnTo>
                    <a:pt x="29" y="243"/>
                  </a:lnTo>
                  <a:lnTo>
                    <a:pt x="38" y="236"/>
                  </a:lnTo>
                  <a:lnTo>
                    <a:pt x="64" y="177"/>
                  </a:lnTo>
                  <a:lnTo>
                    <a:pt x="64" y="175"/>
                  </a:lnTo>
                  <a:lnTo>
                    <a:pt x="62" y="170"/>
                  </a:lnTo>
                  <a:lnTo>
                    <a:pt x="62" y="163"/>
                  </a:lnTo>
                  <a:lnTo>
                    <a:pt x="59" y="158"/>
                  </a:lnTo>
                  <a:lnTo>
                    <a:pt x="59" y="151"/>
                  </a:lnTo>
                  <a:lnTo>
                    <a:pt x="57" y="146"/>
                  </a:lnTo>
                  <a:lnTo>
                    <a:pt x="55" y="139"/>
                  </a:lnTo>
                  <a:lnTo>
                    <a:pt x="55" y="134"/>
                  </a:lnTo>
                  <a:lnTo>
                    <a:pt x="52" y="127"/>
                  </a:lnTo>
                  <a:lnTo>
                    <a:pt x="52" y="123"/>
                  </a:lnTo>
                  <a:lnTo>
                    <a:pt x="50" y="115"/>
                  </a:lnTo>
                  <a:lnTo>
                    <a:pt x="50" y="111"/>
                  </a:lnTo>
                  <a:lnTo>
                    <a:pt x="48" y="104"/>
                  </a:lnTo>
                  <a:lnTo>
                    <a:pt x="45" y="99"/>
                  </a:lnTo>
                  <a:lnTo>
                    <a:pt x="45" y="89"/>
                  </a:lnTo>
                  <a:lnTo>
                    <a:pt x="43" y="87"/>
                  </a:lnTo>
                  <a:lnTo>
                    <a:pt x="43" y="78"/>
                  </a:lnTo>
                  <a:lnTo>
                    <a:pt x="40" y="73"/>
                  </a:lnTo>
                  <a:lnTo>
                    <a:pt x="40" y="68"/>
                  </a:lnTo>
                  <a:lnTo>
                    <a:pt x="45" y="68"/>
                  </a:lnTo>
                  <a:lnTo>
                    <a:pt x="45" y="54"/>
                  </a:lnTo>
                  <a:lnTo>
                    <a:pt x="43" y="54"/>
                  </a:lnTo>
                  <a:lnTo>
                    <a:pt x="59" y="40"/>
                  </a:lnTo>
                  <a:lnTo>
                    <a:pt x="48" y="14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060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">
            <a:extLst>
              <a:ext uri="{FF2B5EF4-FFF2-40B4-BE49-F238E27FC236}">
                <a16:creationId xmlns:a16="http://schemas.microsoft.com/office/drawing/2014/main" id="{B0616FB4-CED4-43C1-AAFC-DAF88DDE3B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5" name="AutoShape 3">
              <a:extLst>
                <a:ext uri="{FF2B5EF4-FFF2-40B4-BE49-F238E27FC236}">
                  <a16:creationId xmlns:a16="http://schemas.microsoft.com/office/drawing/2014/main" id="{29E85AA2-5ACC-4974-AFED-E09907C9EA9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A1043433-4602-4847-A47A-047F8FFF1C01}"/>
                </a:ext>
              </a:extLst>
            </p:cNvPr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B56C8317-1EBD-4CBE-8ED3-557FA7E08220}"/>
                </a:ext>
              </a:extLst>
            </p:cNvPr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A19633C4-D36C-41D1-B3B0-D19B2DE20047}"/>
              </a:ext>
            </a:extLst>
          </p:cNvPr>
          <p:cNvSpPr txBox="1"/>
          <p:nvPr/>
        </p:nvSpPr>
        <p:spPr>
          <a:xfrm flipH="1">
            <a:off x="1318511" y="171010"/>
            <a:ext cx="2499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614906-6183-428D-8A3A-EEFE3C67676C}"/>
              </a:ext>
            </a:extLst>
          </p:cNvPr>
          <p:cNvSpPr txBox="1"/>
          <p:nvPr/>
        </p:nvSpPr>
        <p:spPr>
          <a:xfrm>
            <a:off x="5134253" y="1911271"/>
            <a:ext cx="87994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抽象实体，画出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PowerDesigner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建模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编写数据库文档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PowerDesigner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生成数据库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72FD6C-531C-4BC4-9080-753C8F3E4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666" y="2236934"/>
            <a:ext cx="2267334" cy="226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06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">
            <a:extLst>
              <a:ext uri="{FF2B5EF4-FFF2-40B4-BE49-F238E27FC236}">
                <a16:creationId xmlns:a16="http://schemas.microsoft.com/office/drawing/2014/main" id="{B0616FB4-CED4-43C1-AAFC-DAF88DDE3B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5" name="AutoShape 3">
              <a:extLst>
                <a:ext uri="{FF2B5EF4-FFF2-40B4-BE49-F238E27FC236}">
                  <a16:creationId xmlns:a16="http://schemas.microsoft.com/office/drawing/2014/main" id="{29E85AA2-5ACC-4974-AFED-E09907C9EA9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A1043433-4602-4847-A47A-047F8FFF1C01}"/>
                </a:ext>
              </a:extLst>
            </p:cNvPr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B56C8317-1EBD-4CBE-8ED3-557FA7E08220}"/>
                </a:ext>
              </a:extLst>
            </p:cNvPr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E0614906-6183-428D-8A3A-EEFE3C67676C}"/>
              </a:ext>
            </a:extLst>
          </p:cNvPr>
          <p:cNvSpPr txBox="1"/>
          <p:nvPr/>
        </p:nvSpPr>
        <p:spPr>
          <a:xfrm>
            <a:off x="1011834" y="5067637"/>
            <a:ext cx="26933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表间关系不明确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设计容易出错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18DC1A-FB78-4120-BFF5-75C0638B2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29" y="1109309"/>
            <a:ext cx="3906901" cy="3688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84B92EE-AFE3-4EFF-9FD2-1ACFDFAAAF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609" y="1018528"/>
            <a:ext cx="6780395" cy="286847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A1D891E1-A07B-4EB9-A091-BAB90ED5A609}"/>
              </a:ext>
            </a:extLst>
          </p:cNvPr>
          <p:cNvSpPr txBox="1"/>
          <p:nvPr/>
        </p:nvSpPr>
        <p:spPr>
          <a:xfrm>
            <a:off x="7793634" y="4375139"/>
            <a:ext cx="37125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表间关系条理清晰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联系紧密，不易出错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1EBADC10-2700-44BF-B0FA-C8E6BFC7EDB9}"/>
              </a:ext>
            </a:extLst>
          </p:cNvPr>
          <p:cNvSpPr/>
          <p:nvPr/>
        </p:nvSpPr>
        <p:spPr>
          <a:xfrm>
            <a:off x="4145512" y="2587696"/>
            <a:ext cx="1287780" cy="36576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7378DE5-564A-4981-AA2E-FFEB7BEA40B1}"/>
              </a:ext>
            </a:extLst>
          </p:cNvPr>
          <p:cNvSpPr txBox="1"/>
          <p:nvPr/>
        </p:nvSpPr>
        <p:spPr>
          <a:xfrm flipH="1">
            <a:off x="1318511" y="171010"/>
            <a:ext cx="2499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</a:t>
            </a:r>
          </a:p>
        </p:txBody>
      </p:sp>
    </p:spTree>
    <p:extLst>
      <p:ext uri="{BB962C8B-B14F-4D97-AF65-F5344CB8AC3E}">
        <p14:creationId xmlns:p14="http://schemas.microsoft.com/office/powerpoint/2010/main" val="41039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4" grpId="0"/>
      <p:bldP spid="12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0" y="171010"/>
            <a:ext cx="292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确定项目架构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443161" y="1018528"/>
            <a:ext cx="504052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研究项目需求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确定所需的技术及框架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确定分包及编码风格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箭头: 下 8">
            <a:extLst>
              <a:ext uri="{FF2B5EF4-FFF2-40B4-BE49-F238E27FC236}">
                <a16:creationId xmlns:a16="http://schemas.microsoft.com/office/drawing/2014/main" id="{D7E107CB-2151-40BA-97B5-77B562FCBC9C}"/>
              </a:ext>
            </a:extLst>
          </p:cNvPr>
          <p:cNvSpPr/>
          <p:nvPr/>
        </p:nvSpPr>
        <p:spPr>
          <a:xfrm>
            <a:off x="5809637" y="2077546"/>
            <a:ext cx="307571" cy="482138"/>
          </a:xfrm>
          <a:prstGeom prst="downArrow">
            <a:avLst/>
          </a:prstGeom>
          <a:solidFill>
            <a:srgbClr val="DD78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3763DD87-6B0C-4BC6-A2AA-FBBC7F59B458}"/>
              </a:ext>
            </a:extLst>
          </p:cNvPr>
          <p:cNvSpPr/>
          <p:nvPr/>
        </p:nvSpPr>
        <p:spPr>
          <a:xfrm>
            <a:off x="5812409" y="4033807"/>
            <a:ext cx="307571" cy="482138"/>
          </a:xfrm>
          <a:prstGeom prst="downArrow">
            <a:avLst/>
          </a:prstGeom>
          <a:solidFill>
            <a:srgbClr val="DD78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7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2" y="171010"/>
            <a:ext cx="3094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开发流程详细说明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B348ADE-ADC6-4018-8A6D-AF05EC2C953D}"/>
              </a:ext>
            </a:extLst>
          </p:cNvPr>
          <p:cNvSpPr txBox="1"/>
          <p:nvPr/>
        </p:nvSpPr>
        <p:spPr>
          <a:xfrm>
            <a:off x="1330087" y="6042162"/>
            <a:ext cx="9800062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第七步：开发完成，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项目正式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部署上线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175C1D4-E2A7-4FEE-BA14-8490D465EFA6}"/>
              </a:ext>
            </a:extLst>
          </p:cNvPr>
          <p:cNvSpPr/>
          <p:nvPr/>
        </p:nvSpPr>
        <p:spPr>
          <a:xfrm>
            <a:off x="1371711" y="1087701"/>
            <a:ext cx="503214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第一步：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确定项目组成员，总负责人，组负责人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6D07A3-4CDF-4A54-94B7-0CBB44092490}"/>
              </a:ext>
            </a:extLst>
          </p:cNvPr>
          <p:cNvSpPr/>
          <p:nvPr/>
        </p:nvSpPr>
        <p:spPr>
          <a:xfrm>
            <a:off x="1338460" y="1748727"/>
            <a:ext cx="10340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第二步：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项目组成员一起讨论需求文档，由总负责人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收集并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编写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需求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初稿，经再次讨论确认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无误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	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后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发布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需求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文档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v1.0版本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940F66-C893-4B8C-863A-BF8392E4DD07}"/>
              </a:ext>
            </a:extLst>
          </p:cNvPr>
          <p:cNvSpPr/>
          <p:nvPr/>
        </p:nvSpPr>
        <p:spPr>
          <a:xfrm>
            <a:off x="1348872" y="2536715"/>
            <a:ext cx="99248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第三步：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项目组成员一起讨论接口文档，由总负责人确定函数原型初稿，各开发人员核实参数，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	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返回值，请求方式等无误后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发布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接口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文档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1.0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.0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版本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CB4AD5D-AF7D-4E25-AD03-62FC4A5A3BFC}"/>
              </a:ext>
            </a:extLst>
          </p:cNvPr>
          <p:cNvSpPr/>
          <p:nvPr/>
        </p:nvSpPr>
        <p:spPr>
          <a:xfrm>
            <a:off x="1279586" y="3486865"/>
            <a:ext cx="98668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第四步：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各小组正式进入开发阶段，后台小组完成数据库文档交给总负责人保存（或由后台小组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	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负责人保存），并及时更新接口的接收和返回的数据格式示范案例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992DC82-D84E-4182-9DEB-839E2F3643EC}"/>
              </a:ext>
            </a:extLst>
          </p:cNvPr>
          <p:cNvSpPr/>
          <p:nvPr/>
        </p:nvSpPr>
        <p:spPr>
          <a:xfrm>
            <a:off x="1312718" y="4376558"/>
            <a:ext cx="1061806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第五步：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开发过程中需要按时完成阶段性进度汇报，总负责人把握各个小组的开发进度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AF2DBB2-A8FA-47B6-9748-1155AD319936}"/>
              </a:ext>
            </a:extLst>
          </p:cNvPr>
          <p:cNvSpPr/>
          <p:nvPr/>
        </p:nvSpPr>
        <p:spPr>
          <a:xfrm>
            <a:off x="1315336" y="5036723"/>
            <a:ext cx="9814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第六步：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测试与bug修复，开发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过程中需要进行阶段性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单元测试，整个项目完成后需要进行集成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	</a:t>
            </a:r>
            <a:r>
              <a:rPr lang="zh-CN" altLang="zh-CN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测试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Open Sans"/>
              </a:rPr>
              <a:t>、黑盒测试、白盒测试等</a:t>
            </a:r>
            <a:endParaRPr lang="en-US" altLang="zh-CN" dirty="0">
              <a:solidFill>
                <a:srgbClr val="C00000"/>
              </a:solidFill>
              <a:latin typeface="Arial" panose="020B0604020202020204" pitchFamily="34" charset="0"/>
              <a:ea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06116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9" grpId="0"/>
      <p:bldP spid="10" grpId="0"/>
      <p:bldP spid="11" grpId="0"/>
      <p:bldP spid="12" grpId="0"/>
      <p:bldP spid="1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9DFB24AC-AF6E-44D8-BFAC-3ACA0C7A4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511" y="1339003"/>
            <a:ext cx="9753600" cy="427971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82BFD56-0826-4753-B4F8-92C0A6696E42}"/>
              </a:ext>
            </a:extLst>
          </p:cNvPr>
          <p:cNvSpPr txBox="1"/>
          <p:nvPr/>
        </p:nvSpPr>
        <p:spPr>
          <a:xfrm flipH="1">
            <a:off x="1318510" y="171010"/>
            <a:ext cx="292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分包及编码规范</a:t>
            </a:r>
          </a:p>
        </p:txBody>
      </p:sp>
    </p:spTree>
    <p:extLst>
      <p:ext uri="{BB962C8B-B14F-4D97-AF65-F5344CB8AC3E}">
        <p14:creationId xmlns:p14="http://schemas.microsoft.com/office/powerpoint/2010/main" val="186426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10" y="171010"/>
            <a:ext cx="2746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模块分工合作</a:t>
            </a:r>
          </a:p>
        </p:txBody>
      </p:sp>
      <p:graphicFrame>
        <p:nvGraphicFramePr>
          <p:cNvPr id="39" name="图示 38">
            <a:extLst>
              <a:ext uri="{FF2B5EF4-FFF2-40B4-BE49-F238E27FC236}">
                <a16:creationId xmlns:a16="http://schemas.microsoft.com/office/drawing/2014/main" id="{98E07F30-8F6C-4006-A999-01F5816081B8}"/>
              </a:ext>
            </a:extLst>
          </p:cNvPr>
          <p:cNvGraphicFramePr/>
          <p:nvPr>
            <p:extLst/>
          </p:nvPr>
        </p:nvGraphicFramePr>
        <p:xfrm>
          <a:off x="2217420" y="1257097"/>
          <a:ext cx="7482840" cy="4142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528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D652D180-DF6B-4EF8-9D88-B3CB3FC846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740" y="1230464"/>
            <a:ext cx="6339840" cy="35661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4D4D09A-DE34-435E-A90B-6D929C89A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22" y="1230464"/>
            <a:ext cx="4992904" cy="387890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5DE0DF0-E315-4CE6-8EA3-2F95182ECA3D}"/>
              </a:ext>
            </a:extLst>
          </p:cNvPr>
          <p:cNvSpPr/>
          <p:nvPr/>
        </p:nvSpPr>
        <p:spPr>
          <a:xfrm>
            <a:off x="-556260" y="564560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手写版接口，易错且不清晰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4B71392-0FFD-4328-B61A-A76EB5ADD566}"/>
              </a:ext>
            </a:extLst>
          </p:cNvPr>
          <p:cNvSpPr/>
          <p:nvPr/>
        </p:nvSpPr>
        <p:spPr>
          <a:xfrm>
            <a:off x="5402580" y="54971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JavaDoc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版接口，简明清晰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2899B19A-422A-4B49-9FD6-EE2EBE660C7A}"/>
              </a:ext>
            </a:extLst>
          </p:cNvPr>
          <p:cNvSpPr/>
          <p:nvPr/>
        </p:nvSpPr>
        <p:spPr>
          <a:xfrm>
            <a:off x="4758690" y="3223260"/>
            <a:ext cx="1287780" cy="36576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D8D2AB-A1C5-45CC-9B43-8C62BA781957}"/>
              </a:ext>
            </a:extLst>
          </p:cNvPr>
          <p:cNvSpPr txBox="1"/>
          <p:nvPr/>
        </p:nvSpPr>
        <p:spPr>
          <a:xfrm flipH="1">
            <a:off x="1318510" y="171010"/>
            <a:ext cx="2746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组内接口示例</a:t>
            </a:r>
          </a:p>
        </p:txBody>
      </p:sp>
    </p:spTree>
    <p:extLst>
      <p:ext uri="{BB962C8B-B14F-4D97-AF65-F5344CB8AC3E}">
        <p14:creationId xmlns:p14="http://schemas.microsoft.com/office/powerpoint/2010/main" val="162469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6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318508" y="171010"/>
            <a:ext cx="3710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跨域实现前后分离</a:t>
            </a:r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C18B3326-8375-4ED6-B6C7-254886C5D953}"/>
              </a:ext>
            </a:extLst>
          </p:cNvPr>
          <p:cNvGraphicFramePr/>
          <p:nvPr>
            <p:extLst/>
          </p:nvPr>
        </p:nvGraphicFramePr>
        <p:xfrm>
          <a:off x="2664460" y="1018528"/>
          <a:ext cx="6258560" cy="3974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008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1261308" y="151439"/>
            <a:ext cx="4250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跨域实现前后分离方法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501889" y="2446102"/>
            <a:ext cx="87994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后台设置请求响应头实现跨域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Access-Control-Allow-Origin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Access-Control-Allow-Methods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Access-Control-Max-Age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Access-Control-Allow-Credentials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Access-Control-Allow-Headers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85A8AB-C134-4FEF-9C8A-A96793AFF9F2}"/>
              </a:ext>
            </a:extLst>
          </p:cNvPr>
          <p:cNvSpPr/>
          <p:nvPr/>
        </p:nvSpPr>
        <p:spPr>
          <a:xfrm>
            <a:off x="2501889" y="905451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前端请求设置允许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cookie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withCredentials</a:t>
            </a:r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true</a:t>
            </a:r>
          </a:p>
        </p:txBody>
      </p:sp>
    </p:spTree>
    <p:extLst>
      <p:ext uri="{BB962C8B-B14F-4D97-AF65-F5344CB8AC3E}">
        <p14:creationId xmlns:p14="http://schemas.microsoft.com/office/powerpoint/2010/main" val="343363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769979" y="177160"/>
            <a:ext cx="2474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22464B75-BCD9-4FDC-9DDE-64A61319C084}"/>
              </a:ext>
            </a:extLst>
          </p:cNvPr>
          <p:cNvGraphicFramePr/>
          <p:nvPr>
            <p:extLst/>
          </p:nvPr>
        </p:nvGraphicFramePr>
        <p:xfrm>
          <a:off x="1475519" y="39748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849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8" name="图片 7">
            <a:hlinkClick r:id="rId2" action="ppaction://hlinksldjump"/>
            <a:extLst>
              <a:ext uri="{FF2B5EF4-FFF2-40B4-BE49-F238E27FC236}">
                <a16:creationId xmlns:a16="http://schemas.microsoft.com/office/drawing/2014/main" id="{DE33804D-717B-428D-8E4D-4D36749DF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340" y="1018528"/>
            <a:ext cx="8221612" cy="48538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0045250-8BBB-470D-8A64-732BAAD32BAF}"/>
              </a:ext>
            </a:extLst>
          </p:cNvPr>
          <p:cNvSpPr txBox="1"/>
          <p:nvPr/>
        </p:nvSpPr>
        <p:spPr>
          <a:xfrm flipH="1">
            <a:off x="1192825" y="270839"/>
            <a:ext cx="2474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Junit 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153024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E0045250-8BBB-470D-8A64-732BAAD32BAF}"/>
              </a:ext>
            </a:extLst>
          </p:cNvPr>
          <p:cNvSpPr txBox="1"/>
          <p:nvPr/>
        </p:nvSpPr>
        <p:spPr>
          <a:xfrm flipH="1">
            <a:off x="1520388" y="316559"/>
            <a:ext cx="3303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8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PostMan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接口测试</a:t>
            </a:r>
          </a:p>
        </p:txBody>
      </p:sp>
      <p:pic>
        <p:nvPicPr>
          <p:cNvPr id="9" name="图片 8">
            <a:hlinkClick r:id="rId2" action="ppaction://hlinksldjump"/>
            <a:extLst>
              <a:ext uri="{FF2B5EF4-FFF2-40B4-BE49-F238E27FC236}">
                <a16:creationId xmlns:a16="http://schemas.microsoft.com/office/drawing/2014/main" id="{0995BBB6-D1B1-4725-A3DD-39006D46A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1018528"/>
            <a:ext cx="7206968" cy="56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9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347133" y="-2177902"/>
            <a:ext cx="845692" cy="3199616"/>
            <a:chOff x="381" y="478"/>
            <a:chExt cx="531" cy="2009"/>
          </a:xfrm>
          <a:effectLst>
            <a:outerShdw blurRad="889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81" y="480"/>
              <a:ext cx="531" cy="2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5"/>
            <p:cNvSpPr/>
            <p:nvPr/>
          </p:nvSpPr>
          <p:spPr bwMode="auto">
            <a:xfrm>
              <a:off x="383" y="478"/>
              <a:ext cx="529" cy="2009"/>
            </a:xfrm>
            <a:custGeom>
              <a:avLst/>
              <a:gdLst>
                <a:gd name="T0" fmla="*/ 529 w 529"/>
                <a:gd name="T1" fmla="*/ 2009 h 2009"/>
                <a:gd name="T2" fmla="*/ 261 w 529"/>
                <a:gd name="T3" fmla="*/ 1879 h 2009"/>
                <a:gd name="T4" fmla="*/ 0 w 529"/>
                <a:gd name="T5" fmla="*/ 2009 h 2009"/>
                <a:gd name="T6" fmla="*/ 0 w 529"/>
                <a:gd name="T7" fmla="*/ 0 h 2009"/>
                <a:gd name="T8" fmla="*/ 529 w 529"/>
                <a:gd name="T9" fmla="*/ 0 h 2009"/>
                <a:gd name="T10" fmla="*/ 529 w 529"/>
                <a:gd name="T11" fmla="*/ 2009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2009">
                  <a:moveTo>
                    <a:pt x="529" y="2009"/>
                  </a:moveTo>
                  <a:lnTo>
                    <a:pt x="261" y="1879"/>
                  </a:lnTo>
                  <a:lnTo>
                    <a:pt x="0" y="2009"/>
                  </a:lnTo>
                  <a:lnTo>
                    <a:pt x="0" y="0"/>
                  </a:lnTo>
                  <a:lnTo>
                    <a:pt x="529" y="0"/>
                  </a:lnTo>
                  <a:lnTo>
                    <a:pt x="529" y="2009"/>
                  </a:lnTo>
                  <a:close/>
                </a:path>
              </a:pathLst>
            </a:custGeom>
            <a:solidFill>
              <a:srgbClr val="F0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426" y="537"/>
              <a:ext cx="443" cy="1877"/>
            </a:xfrm>
            <a:custGeom>
              <a:avLst/>
              <a:gdLst>
                <a:gd name="T0" fmla="*/ 443 w 443"/>
                <a:gd name="T1" fmla="*/ 1877 h 1877"/>
                <a:gd name="T2" fmla="*/ 218 w 443"/>
                <a:gd name="T3" fmla="*/ 1756 h 1877"/>
                <a:gd name="T4" fmla="*/ 0 w 443"/>
                <a:gd name="T5" fmla="*/ 1877 h 1877"/>
                <a:gd name="T6" fmla="*/ 0 w 443"/>
                <a:gd name="T7" fmla="*/ 0 h 1877"/>
                <a:gd name="T8" fmla="*/ 443 w 443"/>
                <a:gd name="T9" fmla="*/ 0 h 1877"/>
                <a:gd name="T10" fmla="*/ 443 w 443"/>
                <a:gd name="T11" fmla="*/ 1877 h 1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1877">
                  <a:moveTo>
                    <a:pt x="443" y="1877"/>
                  </a:moveTo>
                  <a:lnTo>
                    <a:pt x="218" y="1756"/>
                  </a:lnTo>
                  <a:lnTo>
                    <a:pt x="0" y="1877"/>
                  </a:lnTo>
                  <a:lnTo>
                    <a:pt x="0" y="0"/>
                  </a:lnTo>
                  <a:lnTo>
                    <a:pt x="443" y="0"/>
                  </a:lnTo>
                  <a:lnTo>
                    <a:pt x="443" y="1877"/>
                  </a:ln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E0045250-8BBB-470D-8A64-732BAAD32BAF}"/>
              </a:ext>
            </a:extLst>
          </p:cNvPr>
          <p:cNvSpPr txBox="1"/>
          <p:nvPr/>
        </p:nvSpPr>
        <p:spPr>
          <a:xfrm flipH="1">
            <a:off x="1520388" y="316559"/>
            <a:ext cx="3303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JMeter</a:t>
            </a:r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压力测试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0404113-4E0C-4168-B38E-681AC08F81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" y="1194249"/>
            <a:ext cx="6342620" cy="3567724"/>
          </a:xfrm>
          <a:prstGeom prst="rect">
            <a:avLst/>
          </a:prstGeom>
        </p:spPr>
      </p:pic>
      <p:pic>
        <p:nvPicPr>
          <p:cNvPr id="11" name="图片 10">
            <a:hlinkClick r:id="rId3" action="ppaction://hlinksldjump"/>
            <a:extLst>
              <a:ext uri="{FF2B5EF4-FFF2-40B4-BE49-F238E27FC236}">
                <a16:creationId xmlns:a16="http://schemas.microsoft.com/office/drawing/2014/main" id="{2F424488-F948-4EC2-BEC6-0FD252F99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098" y="2261049"/>
            <a:ext cx="6645302" cy="373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4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64834" y="1997817"/>
            <a:ext cx="5340626" cy="3006297"/>
            <a:chOff x="3564834" y="1997817"/>
            <a:chExt cx="5340626" cy="3006297"/>
          </a:xfrm>
        </p:grpSpPr>
        <p:grpSp>
          <p:nvGrpSpPr>
            <p:cNvPr id="2" name="组合 1"/>
            <p:cNvGrpSpPr/>
            <p:nvPr/>
          </p:nvGrpSpPr>
          <p:grpSpPr>
            <a:xfrm>
              <a:off x="3564834" y="2103169"/>
              <a:ext cx="5340626" cy="2900945"/>
              <a:chOff x="4766828" y="2985249"/>
              <a:chExt cx="2789237" cy="1566862"/>
            </a:xfrm>
          </p:grpSpPr>
          <p:sp>
            <p:nvSpPr>
              <p:cNvPr id="14" name="Freeform 105"/>
              <p:cNvSpPr/>
              <p:nvPr/>
            </p:nvSpPr>
            <p:spPr bwMode="auto">
              <a:xfrm>
                <a:off x="6987740" y="3698036"/>
                <a:ext cx="568325" cy="438150"/>
              </a:xfrm>
              <a:custGeom>
                <a:avLst/>
                <a:gdLst>
                  <a:gd name="T0" fmla="*/ 0 w 151"/>
                  <a:gd name="T1" fmla="*/ 98 h 115"/>
                  <a:gd name="T2" fmla="*/ 151 w 151"/>
                  <a:gd name="T3" fmla="*/ 98 h 115"/>
                  <a:gd name="T4" fmla="*/ 127 w 151"/>
                  <a:gd name="T5" fmla="*/ 52 h 115"/>
                  <a:gd name="T6" fmla="*/ 151 w 151"/>
                  <a:gd name="T7" fmla="*/ 17 h 115"/>
                  <a:gd name="T8" fmla="*/ 0 w 151"/>
                  <a:gd name="T9" fmla="*/ 17 h 115"/>
                  <a:gd name="T10" fmla="*/ 0 w 151"/>
                  <a:gd name="T11" fmla="*/ 9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15">
                    <a:moveTo>
                      <a:pt x="0" y="98"/>
                    </a:moveTo>
                    <a:cubicBezTo>
                      <a:pt x="53" y="115"/>
                      <a:pt x="99" y="81"/>
                      <a:pt x="151" y="98"/>
                    </a:cubicBezTo>
                    <a:cubicBezTo>
                      <a:pt x="142" y="78"/>
                      <a:pt x="137" y="69"/>
                      <a:pt x="127" y="52"/>
                    </a:cubicBezTo>
                    <a:cubicBezTo>
                      <a:pt x="137" y="36"/>
                      <a:pt x="142" y="29"/>
                      <a:pt x="151" y="17"/>
                    </a:cubicBezTo>
                    <a:cubicBezTo>
                      <a:pt x="99" y="0"/>
                      <a:pt x="53" y="34"/>
                      <a:pt x="0" y="17"/>
                    </a:cubicBezTo>
                    <a:cubicBezTo>
                      <a:pt x="0" y="50"/>
                      <a:pt x="0" y="66"/>
                      <a:pt x="0" y="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D00F0F">
                      <a:shade val="30000"/>
                      <a:satMod val="115000"/>
                    </a:srgbClr>
                  </a:gs>
                  <a:gs pos="50000">
                    <a:srgbClr val="D00F0F">
                      <a:shade val="67500"/>
                      <a:satMod val="115000"/>
                    </a:srgbClr>
                  </a:gs>
                  <a:gs pos="100000">
                    <a:srgbClr val="D00F0F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07"/>
              <p:cNvSpPr/>
              <p:nvPr/>
            </p:nvSpPr>
            <p:spPr bwMode="auto">
              <a:xfrm>
                <a:off x="4766828" y="3377361"/>
                <a:ext cx="568325" cy="450850"/>
              </a:xfrm>
              <a:custGeom>
                <a:avLst/>
                <a:gdLst>
                  <a:gd name="T0" fmla="*/ 151 w 151"/>
                  <a:gd name="T1" fmla="*/ 100 h 118"/>
                  <a:gd name="T2" fmla="*/ 0 w 151"/>
                  <a:gd name="T3" fmla="*/ 100 h 118"/>
                  <a:gd name="T4" fmla="*/ 24 w 151"/>
                  <a:gd name="T5" fmla="*/ 66 h 118"/>
                  <a:gd name="T6" fmla="*/ 0 w 151"/>
                  <a:gd name="T7" fmla="*/ 19 h 118"/>
                  <a:gd name="T8" fmla="*/ 151 w 151"/>
                  <a:gd name="T9" fmla="*/ 19 h 118"/>
                  <a:gd name="T10" fmla="*/ 151 w 151"/>
                  <a:gd name="T11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18">
                    <a:moveTo>
                      <a:pt x="151" y="100"/>
                    </a:moveTo>
                    <a:cubicBezTo>
                      <a:pt x="98" y="81"/>
                      <a:pt x="53" y="118"/>
                      <a:pt x="0" y="100"/>
                    </a:cubicBezTo>
                    <a:cubicBezTo>
                      <a:pt x="10" y="88"/>
                      <a:pt x="15" y="81"/>
                      <a:pt x="24" y="66"/>
                    </a:cubicBezTo>
                    <a:cubicBezTo>
                      <a:pt x="15" y="49"/>
                      <a:pt x="10" y="40"/>
                      <a:pt x="0" y="19"/>
                    </a:cubicBezTo>
                    <a:cubicBezTo>
                      <a:pt x="53" y="37"/>
                      <a:pt x="98" y="0"/>
                      <a:pt x="151" y="19"/>
                    </a:cubicBezTo>
                    <a:cubicBezTo>
                      <a:pt x="151" y="51"/>
                      <a:pt x="151" y="67"/>
                      <a:pt x="151" y="1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D00F0F">
                      <a:shade val="30000"/>
                      <a:satMod val="115000"/>
                    </a:srgbClr>
                  </a:gs>
                  <a:gs pos="50000">
                    <a:srgbClr val="D00F0F">
                      <a:shade val="67500"/>
                      <a:satMod val="115000"/>
                    </a:srgbClr>
                  </a:gs>
                  <a:gs pos="100000">
                    <a:srgbClr val="D00F0F">
                      <a:shade val="100000"/>
                      <a:satMod val="115000"/>
                    </a:srgbClr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08"/>
              <p:cNvSpPr/>
              <p:nvPr/>
            </p:nvSpPr>
            <p:spPr bwMode="auto">
              <a:xfrm>
                <a:off x="5000190" y="3450386"/>
                <a:ext cx="334962" cy="438150"/>
              </a:xfrm>
              <a:custGeom>
                <a:avLst/>
                <a:gdLst>
                  <a:gd name="T0" fmla="*/ 0 w 89"/>
                  <a:gd name="T1" fmla="*/ 31 h 115"/>
                  <a:gd name="T2" fmla="*/ 89 w 89"/>
                  <a:gd name="T3" fmla="*/ 115 h 115"/>
                  <a:gd name="T4" fmla="*/ 89 w 89"/>
                  <a:gd name="T5" fmla="*/ 0 h 115"/>
                  <a:gd name="T6" fmla="*/ 48 w 89"/>
                  <a:gd name="T7" fmla="*/ 21 h 115"/>
                  <a:gd name="T8" fmla="*/ 0 w 89"/>
                  <a:gd name="T9" fmla="*/ 31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15">
                    <a:moveTo>
                      <a:pt x="0" y="31"/>
                    </a:moveTo>
                    <a:cubicBezTo>
                      <a:pt x="89" y="115"/>
                      <a:pt x="89" y="115"/>
                      <a:pt x="89" y="115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63" y="15"/>
                      <a:pt x="48" y="21"/>
                    </a:cubicBezTo>
                    <a:cubicBezTo>
                      <a:pt x="32" y="27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8D19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09"/>
              <p:cNvSpPr/>
              <p:nvPr/>
            </p:nvSpPr>
            <p:spPr bwMode="auto">
              <a:xfrm>
                <a:off x="5003365" y="2985249"/>
                <a:ext cx="2319337" cy="1566862"/>
              </a:xfrm>
              <a:custGeom>
                <a:avLst/>
                <a:gdLst>
                  <a:gd name="T0" fmla="*/ 0 w 616"/>
                  <a:gd name="T1" fmla="*/ 154 h 411"/>
                  <a:gd name="T2" fmla="*/ 616 w 616"/>
                  <a:gd name="T3" fmla="*/ 154 h 411"/>
                  <a:gd name="T4" fmla="*/ 616 w 616"/>
                  <a:gd name="T5" fmla="*/ 258 h 411"/>
                  <a:gd name="T6" fmla="*/ 0 w 616"/>
                  <a:gd name="T7" fmla="*/ 258 h 411"/>
                  <a:gd name="T8" fmla="*/ 0 w 616"/>
                  <a:gd name="T9" fmla="*/ 154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6" h="411">
                    <a:moveTo>
                      <a:pt x="0" y="154"/>
                    </a:moveTo>
                    <a:cubicBezTo>
                      <a:pt x="215" y="307"/>
                      <a:pt x="400" y="0"/>
                      <a:pt x="616" y="154"/>
                    </a:cubicBezTo>
                    <a:cubicBezTo>
                      <a:pt x="616" y="195"/>
                      <a:pt x="616" y="216"/>
                      <a:pt x="616" y="258"/>
                    </a:cubicBezTo>
                    <a:cubicBezTo>
                      <a:pt x="400" y="104"/>
                      <a:pt x="215" y="411"/>
                      <a:pt x="0" y="258"/>
                    </a:cubicBezTo>
                    <a:cubicBezTo>
                      <a:pt x="0" y="216"/>
                      <a:pt x="0" y="195"/>
                      <a:pt x="0" y="154"/>
                    </a:cubicBezTo>
                    <a:close/>
                  </a:path>
                </a:pathLst>
              </a:custGeom>
              <a:solidFill>
                <a:srgbClr val="FD16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 flipH="1">
              <a:off x="4653019" y="1997817"/>
              <a:ext cx="29451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结语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106785" y="830872"/>
            <a:ext cx="5572441" cy="4456950"/>
            <a:chOff x="3936000" y="854728"/>
            <a:chExt cx="4725496" cy="321101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854728"/>
              <a:ext cx="4725496" cy="1295176"/>
              <a:chOff x="3517847" y="1032277"/>
              <a:chExt cx="5179566" cy="1572071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22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973552" y="1032277"/>
                <a:ext cx="3723861" cy="672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4836EA-F2D2-409C-A43F-743343397E9F}"/>
                </a:ext>
              </a:extLst>
            </p:cNvPr>
            <p:cNvSpPr txBox="1"/>
            <p:nvPr/>
          </p:nvSpPr>
          <p:spPr>
            <a:xfrm>
              <a:off x="4858593" y="3511399"/>
              <a:ext cx="3397406" cy="554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403EDD7-906E-4CFC-A5E7-D1C64462C383}"/>
              </a:ext>
            </a:extLst>
          </p:cNvPr>
          <p:cNvSpPr/>
          <p:nvPr/>
        </p:nvSpPr>
        <p:spPr>
          <a:xfrm>
            <a:off x="4118964" y="2443935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文档问题</a:t>
            </a:r>
          </a:p>
        </p:txBody>
      </p:sp>
    </p:spTree>
    <p:extLst>
      <p:ext uri="{BB962C8B-B14F-4D97-AF65-F5344CB8AC3E}">
        <p14:creationId xmlns:p14="http://schemas.microsoft.com/office/powerpoint/2010/main" val="153590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BECB83D-676C-4137-BA3E-535D7D542708}"/>
              </a:ext>
            </a:extLst>
          </p:cNvPr>
          <p:cNvSpPr txBox="1"/>
          <p:nvPr/>
        </p:nvSpPr>
        <p:spPr>
          <a:xfrm>
            <a:off x="817143" y="49130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文档问题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412B70-301E-49CE-8E36-5060DA4BB5F5}"/>
              </a:ext>
            </a:extLst>
          </p:cNvPr>
          <p:cNvGrpSpPr/>
          <p:nvPr/>
        </p:nvGrpSpPr>
        <p:grpSpPr>
          <a:xfrm>
            <a:off x="3574800" y="1719000"/>
            <a:ext cx="4320000" cy="3469440"/>
            <a:chOff x="3936000" y="1719000"/>
            <a:chExt cx="4320000" cy="3469440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31E8B1A-19D1-4350-BCAF-CAD9E5AE1280}"/>
                </a:ext>
              </a:extLst>
            </p:cNvPr>
            <p:cNvGrpSpPr/>
            <p:nvPr/>
          </p:nvGrpSpPr>
          <p:grpSpPr>
            <a:xfrm>
              <a:off x="3936000" y="1719000"/>
              <a:ext cx="4320000" cy="769441"/>
              <a:chOff x="3517847" y="2081321"/>
              <a:chExt cx="4735106" cy="933939"/>
            </a:xfrm>
          </p:grpSpPr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94EB6B6-7E0D-4176-8A0B-DEAF755EF0A5}"/>
                  </a:ext>
                </a:extLst>
              </p:cNvPr>
              <p:cNvSpPr/>
              <p:nvPr/>
            </p:nvSpPr>
            <p:spPr>
              <a:xfrm>
                <a:off x="3723860" y="2166432"/>
                <a:ext cx="603271" cy="603271"/>
              </a:xfrm>
              <a:prstGeom prst="ellipse">
                <a:avLst/>
              </a:prstGeom>
              <a:gradFill>
                <a:gsLst>
                  <a:gs pos="0">
                    <a:srgbClr val="E4E4E4"/>
                  </a:gs>
                  <a:gs pos="100000">
                    <a:schemeClr val="bg1"/>
                  </a:gs>
                </a:gsLst>
                <a:lin ang="2700000" scaled="0"/>
              </a:gradFill>
              <a:ln w="3810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13500000" scaled="0"/>
                </a:gradFill>
              </a:ln>
              <a:effectLst>
                <a:outerShdw blurRad="177800" dist="114300" dir="2700000" sx="101000" sy="101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A59D740-A732-4A6E-9FE2-5E3B97C4A734}"/>
                  </a:ext>
                </a:extLst>
              </p:cNvPr>
              <p:cNvSpPr txBox="1"/>
              <p:nvPr/>
            </p:nvSpPr>
            <p:spPr>
              <a:xfrm flipH="1">
                <a:off x="3517847" y="2281376"/>
                <a:ext cx="10112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1AB1031-8DA1-421E-A7BC-A18B26DF8906}"/>
                  </a:ext>
                </a:extLst>
              </p:cNvPr>
              <p:cNvSpPr txBox="1"/>
              <p:nvPr/>
            </p:nvSpPr>
            <p:spPr>
              <a:xfrm>
                <a:off x="4529092" y="2081321"/>
                <a:ext cx="3723861" cy="933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前后对比</a:t>
                </a: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0DAB6823-6C74-43B4-8AE3-72D676B721D3}"/>
                </a:ext>
              </a:extLst>
            </p:cNvPr>
            <p:cNvGrpSpPr/>
            <p:nvPr/>
          </p:nvGrpSpPr>
          <p:grpSpPr>
            <a:xfrm>
              <a:off x="3936000" y="2619000"/>
              <a:ext cx="4320000" cy="769441"/>
              <a:chOff x="3517847" y="3505930"/>
              <a:chExt cx="4735106" cy="968770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688EC439-333F-47CB-93F4-53127E1264BC}"/>
                  </a:ext>
                </a:extLst>
              </p:cNvPr>
              <p:cNvSpPr/>
              <p:nvPr/>
            </p:nvSpPr>
            <p:spPr>
              <a:xfrm>
                <a:off x="3723860" y="3591041"/>
                <a:ext cx="603271" cy="603271"/>
              </a:xfrm>
              <a:prstGeom prst="ellipse">
                <a:avLst/>
              </a:prstGeom>
              <a:gradFill>
                <a:gsLst>
                  <a:gs pos="0">
                    <a:srgbClr val="E4E4E4"/>
                  </a:gs>
                  <a:gs pos="100000">
                    <a:schemeClr val="bg1"/>
                  </a:gs>
                </a:gsLst>
                <a:lin ang="2700000" scaled="0"/>
              </a:gradFill>
              <a:ln w="3810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13500000" scaled="0"/>
                </a:gradFill>
              </a:ln>
              <a:effectLst>
                <a:outerShdw blurRad="177800" dist="114300" dir="2700000" sx="101000" sy="101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D7AB1657-64F1-41C1-8B57-B835AEDFAB82}"/>
                  </a:ext>
                </a:extLst>
              </p:cNvPr>
              <p:cNvSpPr txBox="1"/>
              <p:nvPr/>
            </p:nvSpPr>
            <p:spPr>
              <a:xfrm flipH="1">
                <a:off x="3517847" y="3705985"/>
                <a:ext cx="10112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604AA49-A757-45D3-8D7E-C63ABE5AE193}"/>
                  </a:ext>
                </a:extLst>
              </p:cNvPr>
              <p:cNvSpPr txBox="1"/>
              <p:nvPr/>
            </p:nvSpPr>
            <p:spPr>
              <a:xfrm>
                <a:off x="4529092" y="3505930"/>
                <a:ext cx="3723861" cy="968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文档格式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84A037FB-BDDA-4215-803D-718CF38AC271}"/>
                </a:ext>
              </a:extLst>
            </p:cNvPr>
            <p:cNvGrpSpPr/>
            <p:nvPr/>
          </p:nvGrpSpPr>
          <p:grpSpPr>
            <a:xfrm>
              <a:off x="3936000" y="4418999"/>
              <a:ext cx="4320000" cy="769441"/>
              <a:chOff x="3517847" y="3505929"/>
              <a:chExt cx="4735106" cy="968770"/>
            </a:xfrm>
          </p:grpSpPr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475F11A6-18E3-444E-82AD-F5348ACFF92F}"/>
                  </a:ext>
                </a:extLst>
              </p:cNvPr>
              <p:cNvSpPr/>
              <p:nvPr/>
            </p:nvSpPr>
            <p:spPr>
              <a:xfrm>
                <a:off x="3723860" y="3591041"/>
                <a:ext cx="603271" cy="603271"/>
              </a:xfrm>
              <a:prstGeom prst="ellipse">
                <a:avLst/>
              </a:prstGeom>
              <a:gradFill>
                <a:gsLst>
                  <a:gs pos="0">
                    <a:srgbClr val="E4E4E4"/>
                  </a:gs>
                  <a:gs pos="100000">
                    <a:schemeClr val="bg1"/>
                  </a:gs>
                </a:gsLst>
                <a:lin ang="2700000" scaled="0"/>
              </a:gradFill>
              <a:ln w="3810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13500000" scaled="0"/>
                </a:gradFill>
              </a:ln>
              <a:effectLst>
                <a:outerShdw blurRad="177800" dist="114300" dir="2700000" sx="101000" sy="101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022FEE9-E598-4D16-A7CA-74F2AD3AB2E3}"/>
                  </a:ext>
                </a:extLst>
              </p:cNvPr>
              <p:cNvSpPr txBox="1"/>
              <p:nvPr/>
            </p:nvSpPr>
            <p:spPr>
              <a:xfrm flipH="1">
                <a:off x="3517847" y="3705985"/>
                <a:ext cx="1011245" cy="43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CAAA2867-E113-455E-9EAF-67C12A866A0E}"/>
                  </a:ext>
                </a:extLst>
              </p:cNvPr>
              <p:cNvSpPr txBox="1"/>
              <p:nvPr/>
            </p:nvSpPr>
            <p:spPr>
              <a:xfrm>
                <a:off x="4529092" y="3505929"/>
                <a:ext cx="3723861" cy="968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问题总结</a:t>
                </a: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B3A3C6D-8E72-4925-9212-DFF8A0BD777A}"/>
                </a:ext>
              </a:extLst>
            </p:cNvPr>
            <p:cNvGrpSpPr/>
            <p:nvPr/>
          </p:nvGrpSpPr>
          <p:grpSpPr>
            <a:xfrm>
              <a:off x="3936000" y="3519000"/>
              <a:ext cx="4320000" cy="769441"/>
              <a:chOff x="3517847" y="3505930"/>
              <a:chExt cx="4735106" cy="968770"/>
            </a:xfrm>
          </p:grpSpPr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DBB0374D-EF44-4364-9A68-A40B669ACC56}"/>
                  </a:ext>
                </a:extLst>
              </p:cNvPr>
              <p:cNvSpPr/>
              <p:nvPr/>
            </p:nvSpPr>
            <p:spPr>
              <a:xfrm>
                <a:off x="3723860" y="3591041"/>
                <a:ext cx="603271" cy="603271"/>
              </a:xfrm>
              <a:prstGeom prst="ellipse">
                <a:avLst/>
              </a:prstGeom>
              <a:gradFill>
                <a:gsLst>
                  <a:gs pos="0">
                    <a:srgbClr val="E4E4E4"/>
                  </a:gs>
                  <a:gs pos="100000">
                    <a:schemeClr val="bg1"/>
                  </a:gs>
                </a:gsLst>
                <a:lin ang="2700000" scaled="0"/>
              </a:gradFill>
              <a:ln w="3810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13500000" scaled="0"/>
                </a:gradFill>
              </a:ln>
              <a:effectLst>
                <a:outerShdw blurRad="177800" dist="114300" dir="2700000" sx="101000" sy="101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932D182-17B0-4B8D-88B9-461648C676C7}"/>
                  </a:ext>
                </a:extLst>
              </p:cNvPr>
              <p:cNvSpPr txBox="1"/>
              <p:nvPr/>
            </p:nvSpPr>
            <p:spPr>
              <a:xfrm flipH="1">
                <a:off x="3517847" y="3705985"/>
                <a:ext cx="1011245" cy="435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endParaRPr lang="zh-CN" altLang="en-US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8E4836EA-F2D2-409C-A43F-743343397E9F}"/>
                  </a:ext>
                </a:extLst>
              </p:cNvPr>
              <p:cNvSpPr txBox="1"/>
              <p:nvPr/>
            </p:nvSpPr>
            <p:spPr>
              <a:xfrm>
                <a:off x="4529092" y="3505930"/>
                <a:ext cx="3723861" cy="968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版本迭代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29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1316</TotalTime>
  <Words>1707</Words>
  <Application>Microsoft Office PowerPoint</Application>
  <PresentationFormat>宽屏</PresentationFormat>
  <Paragraphs>392</Paragraphs>
  <Slides>79</Slides>
  <Notes>7</Notes>
  <HiddenSlides>3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79</vt:i4>
      </vt:variant>
    </vt:vector>
  </HeadingPairs>
  <TitlesOfParts>
    <vt:vector size="88" baseType="lpstr">
      <vt:lpstr>맑은 고딕</vt:lpstr>
      <vt:lpstr>宋体</vt:lpstr>
      <vt:lpstr>微软雅黑</vt:lpstr>
      <vt:lpstr>Arial</vt:lpstr>
      <vt:lpstr>Calibri</vt:lpstr>
      <vt:lpstr>Calibri Light</vt:lpstr>
      <vt:lpstr>Open Sans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hunger</cp:lastModifiedBy>
  <cp:revision>883</cp:revision>
  <dcterms:created xsi:type="dcterms:W3CDTF">2015-12-03T13:43:00Z</dcterms:created>
  <dcterms:modified xsi:type="dcterms:W3CDTF">2017-07-19T11:21:23Z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